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0" r:id="rId5"/>
    <p:sldId id="268" r:id="rId6"/>
    <p:sldId id="269" r:id="rId7"/>
    <p:sldId id="270" r:id="rId8"/>
    <p:sldId id="272" r:id="rId9"/>
  </p:sldIdLst>
  <p:sldSz cx="12192000" cy="6858000"/>
  <p:notesSz cx="6797675" cy="9926638"/>
  <p:defaultTextStyle>
    <a:defPPr>
      <a:defRPr lang="aa-E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0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D7BCA4-550B-47AF-9C22-CC9929339596}" v="79" dt="2025-05-21T21:51:01.5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05"/>
    <p:restoredTop sz="96327"/>
  </p:normalViewPr>
  <p:slideViewPr>
    <p:cSldViewPr snapToGrid="0">
      <p:cViewPr varScale="1">
        <p:scale>
          <a:sx n="74" d="100"/>
          <a:sy n="74" d="100"/>
        </p:scale>
        <p:origin x="1277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isa Lauri" userId="0b291e4fd3b64a8d" providerId="LiveId" clId="{FDD7BCA4-550B-47AF-9C22-CC9929339596}"/>
    <pc:docChg chg="custSel delSld modSld">
      <pc:chgData name="Kaisa Lauri" userId="0b291e4fd3b64a8d" providerId="LiveId" clId="{FDD7BCA4-550B-47AF-9C22-CC9929339596}" dt="2025-05-21T21:43:55.614" v="1354" actId="1076"/>
      <pc:docMkLst>
        <pc:docMk/>
      </pc:docMkLst>
      <pc:sldChg chg="addSp delSp modSp mod">
        <pc:chgData name="Kaisa Lauri" userId="0b291e4fd3b64a8d" providerId="LiveId" clId="{FDD7BCA4-550B-47AF-9C22-CC9929339596}" dt="2025-05-21T15:03:45.404" v="190" actId="1076"/>
        <pc:sldMkLst>
          <pc:docMk/>
          <pc:sldMk cId="3327333455" sldId="256"/>
        </pc:sldMkLst>
        <pc:spChg chg="add del mod">
          <ac:chgData name="Kaisa Lauri" userId="0b291e4fd3b64a8d" providerId="LiveId" clId="{FDD7BCA4-550B-47AF-9C22-CC9929339596}" dt="2025-05-21T15:03:18.741" v="188" actId="478"/>
          <ac:spMkLst>
            <pc:docMk/>
            <pc:sldMk cId="3327333455" sldId="256"/>
            <ac:spMk id="2" creationId="{B3EAA238-A3C3-2DF9-4C18-6DFF1F407DDB}"/>
          </ac:spMkLst>
        </pc:spChg>
        <pc:spChg chg="mod">
          <ac:chgData name="Kaisa Lauri" userId="0b291e4fd3b64a8d" providerId="LiveId" clId="{FDD7BCA4-550B-47AF-9C22-CC9929339596}" dt="2025-05-21T15:03:45.404" v="190" actId="1076"/>
          <ac:spMkLst>
            <pc:docMk/>
            <pc:sldMk cId="3327333455" sldId="256"/>
            <ac:spMk id="4" creationId="{6829C45A-8428-D834-F422-63CA6570090C}"/>
          </ac:spMkLst>
        </pc:spChg>
        <pc:spChg chg="mod">
          <ac:chgData name="Kaisa Lauri" userId="0b291e4fd3b64a8d" providerId="LiveId" clId="{FDD7BCA4-550B-47AF-9C22-CC9929339596}" dt="2025-05-21T14:58:49.694" v="70" actId="1076"/>
          <ac:spMkLst>
            <pc:docMk/>
            <pc:sldMk cId="3327333455" sldId="256"/>
            <ac:spMk id="5" creationId="{4B167805-53BE-3B1B-275D-E28EB2D7E4C4}"/>
          </ac:spMkLst>
        </pc:spChg>
      </pc:sldChg>
      <pc:sldChg chg="addSp delSp modSp mod">
        <pc:chgData name="Kaisa Lauri" userId="0b291e4fd3b64a8d" providerId="LiveId" clId="{FDD7BCA4-550B-47AF-9C22-CC9929339596}" dt="2025-05-21T21:43:55.614" v="1354" actId="1076"/>
        <pc:sldMkLst>
          <pc:docMk/>
          <pc:sldMk cId="1604711449" sldId="257"/>
        </pc:sldMkLst>
        <pc:spChg chg="add del mod">
          <ac:chgData name="Kaisa Lauri" userId="0b291e4fd3b64a8d" providerId="LiveId" clId="{FDD7BCA4-550B-47AF-9C22-CC9929339596}" dt="2025-05-21T15:11:49.171" v="258" actId="478"/>
          <ac:spMkLst>
            <pc:docMk/>
            <pc:sldMk cId="1604711449" sldId="257"/>
            <ac:spMk id="3" creationId="{6914CE83-3C8B-4B88-FE06-637D54AB2520}"/>
          </ac:spMkLst>
        </pc:spChg>
        <pc:spChg chg="mod">
          <ac:chgData name="Kaisa Lauri" userId="0b291e4fd3b64a8d" providerId="LiveId" clId="{FDD7BCA4-550B-47AF-9C22-CC9929339596}" dt="2025-05-21T15:09:00.779" v="256"/>
          <ac:spMkLst>
            <pc:docMk/>
            <pc:sldMk cId="1604711449" sldId="257"/>
            <ac:spMk id="5" creationId="{04058A11-3AE8-21CF-D68C-B9DCBC8F5FA7}"/>
          </ac:spMkLst>
        </pc:spChg>
        <pc:spChg chg="del mod">
          <ac:chgData name="Kaisa Lauri" userId="0b291e4fd3b64a8d" providerId="LiveId" clId="{FDD7BCA4-550B-47AF-9C22-CC9929339596}" dt="2025-05-21T15:11:40.192" v="257" actId="478"/>
          <ac:spMkLst>
            <pc:docMk/>
            <pc:sldMk cId="1604711449" sldId="257"/>
            <ac:spMk id="6" creationId="{415D970D-48C3-BFA9-C68F-8B904BC17A3A}"/>
          </ac:spMkLst>
        </pc:spChg>
        <pc:spChg chg="del mod">
          <ac:chgData name="Kaisa Lauri" userId="0b291e4fd3b64a8d" providerId="LiveId" clId="{FDD7BCA4-550B-47AF-9C22-CC9929339596}" dt="2025-05-21T15:06:25.430" v="195" actId="478"/>
          <ac:spMkLst>
            <pc:docMk/>
            <pc:sldMk cId="1604711449" sldId="257"/>
            <ac:spMk id="7" creationId="{22A63ED5-8063-CD36-67A2-F1E3B633CBD5}"/>
          </ac:spMkLst>
        </pc:spChg>
        <pc:spChg chg="add mod">
          <ac:chgData name="Kaisa Lauri" userId="0b291e4fd3b64a8d" providerId="LiveId" clId="{FDD7BCA4-550B-47AF-9C22-CC9929339596}" dt="2025-05-21T15:21:04.262" v="379" actId="113"/>
          <ac:spMkLst>
            <pc:docMk/>
            <pc:sldMk cId="1604711449" sldId="257"/>
            <ac:spMk id="8" creationId="{B6AB53B2-08C3-99E0-4319-213AF4DEF0BB}"/>
          </ac:spMkLst>
        </pc:spChg>
        <pc:graphicFrameChg chg="add mod modGraphic">
          <ac:chgData name="Kaisa Lauri" userId="0b291e4fd3b64a8d" providerId="LiveId" clId="{FDD7BCA4-550B-47AF-9C22-CC9929339596}" dt="2025-05-21T21:43:55.614" v="1354" actId="1076"/>
          <ac:graphicFrameMkLst>
            <pc:docMk/>
            <pc:sldMk cId="1604711449" sldId="257"/>
            <ac:graphicFrameMk id="4" creationId="{771413BB-945F-3D48-2CB3-E2D4116E3A06}"/>
          </ac:graphicFrameMkLst>
        </pc:graphicFrameChg>
      </pc:sldChg>
      <pc:sldChg chg="addSp modSp mod">
        <pc:chgData name="Kaisa Lauri" userId="0b291e4fd3b64a8d" providerId="LiveId" clId="{FDD7BCA4-550B-47AF-9C22-CC9929339596}" dt="2025-05-21T21:25:30.811" v="1272" actId="1076"/>
        <pc:sldMkLst>
          <pc:docMk/>
          <pc:sldMk cId="3617150230" sldId="258"/>
        </pc:sldMkLst>
        <pc:spChg chg="add mod">
          <ac:chgData name="Kaisa Lauri" userId="0b291e4fd3b64a8d" providerId="LiveId" clId="{FDD7BCA4-550B-47AF-9C22-CC9929339596}" dt="2025-05-21T21:25:30.811" v="1272" actId="1076"/>
          <ac:spMkLst>
            <pc:docMk/>
            <pc:sldMk cId="3617150230" sldId="258"/>
            <ac:spMk id="2" creationId="{77CA65E4-4E2A-CACC-2377-784280A784B3}"/>
          </ac:spMkLst>
        </pc:spChg>
        <pc:spChg chg="mod">
          <ac:chgData name="Kaisa Lauri" userId="0b291e4fd3b64a8d" providerId="LiveId" clId="{FDD7BCA4-550B-47AF-9C22-CC9929339596}" dt="2025-05-21T15:31:03.658" v="427" actId="1076"/>
          <ac:spMkLst>
            <pc:docMk/>
            <pc:sldMk cId="3617150230" sldId="258"/>
            <ac:spMk id="8" creationId="{B1E446A0-81AA-D799-5B7E-B8BB13486432}"/>
          </ac:spMkLst>
        </pc:spChg>
      </pc:sldChg>
      <pc:sldChg chg="addSp delSp modSp mod">
        <pc:chgData name="Kaisa Lauri" userId="0b291e4fd3b64a8d" providerId="LiveId" clId="{FDD7BCA4-550B-47AF-9C22-CC9929339596}" dt="2025-05-21T21:32:08.933" v="1295" actId="1076"/>
        <pc:sldMkLst>
          <pc:docMk/>
          <pc:sldMk cId="3764818885" sldId="260"/>
        </pc:sldMkLst>
        <pc:spChg chg="add del mod">
          <ac:chgData name="Kaisa Lauri" userId="0b291e4fd3b64a8d" providerId="LiveId" clId="{FDD7BCA4-550B-47AF-9C22-CC9929339596}" dt="2025-05-21T15:37:43.045" v="463" actId="478"/>
          <ac:spMkLst>
            <pc:docMk/>
            <pc:sldMk cId="3764818885" sldId="260"/>
            <ac:spMk id="3" creationId="{CD267923-8BE0-5595-00C5-84EBC9B70FDB}"/>
          </ac:spMkLst>
        </pc:spChg>
        <pc:spChg chg="mod">
          <ac:chgData name="Kaisa Lauri" userId="0b291e4fd3b64a8d" providerId="LiveId" clId="{FDD7BCA4-550B-47AF-9C22-CC9929339596}" dt="2025-05-21T21:26:39.398" v="1274" actId="255"/>
          <ac:spMkLst>
            <pc:docMk/>
            <pc:sldMk cId="3764818885" sldId="260"/>
            <ac:spMk id="4" creationId="{9DFC949D-3E0C-1938-9984-6180951E1A0E}"/>
          </ac:spMkLst>
        </pc:spChg>
        <pc:spChg chg="del">
          <ac:chgData name="Kaisa Lauri" userId="0b291e4fd3b64a8d" providerId="LiveId" clId="{FDD7BCA4-550B-47AF-9C22-CC9929339596}" dt="2025-05-21T15:37:38.173" v="462" actId="478"/>
          <ac:spMkLst>
            <pc:docMk/>
            <pc:sldMk cId="3764818885" sldId="260"/>
            <ac:spMk id="5" creationId="{12796D0C-5206-18BC-3147-93C3702CAE46}"/>
          </ac:spMkLst>
        </pc:spChg>
        <pc:spChg chg="del">
          <ac:chgData name="Kaisa Lauri" userId="0b291e4fd3b64a8d" providerId="LiveId" clId="{FDD7BCA4-550B-47AF-9C22-CC9929339596}" dt="2025-05-21T15:37:50.811" v="464" actId="478"/>
          <ac:spMkLst>
            <pc:docMk/>
            <pc:sldMk cId="3764818885" sldId="260"/>
            <ac:spMk id="6" creationId="{042DC29D-249A-C4B6-7A51-B7920245D591}"/>
          </ac:spMkLst>
        </pc:spChg>
        <pc:spChg chg="add del mod">
          <ac:chgData name="Kaisa Lauri" userId="0b291e4fd3b64a8d" providerId="LiveId" clId="{FDD7BCA4-550B-47AF-9C22-CC9929339596}" dt="2025-05-21T15:38:00.864" v="465" actId="478"/>
          <ac:spMkLst>
            <pc:docMk/>
            <pc:sldMk cId="3764818885" sldId="260"/>
            <ac:spMk id="8" creationId="{0F24B64F-56F2-CA8C-66CC-86A9131D23F6}"/>
          </ac:spMkLst>
        </pc:spChg>
        <pc:spChg chg="add del">
          <ac:chgData name="Kaisa Lauri" userId="0b291e4fd3b64a8d" providerId="LiveId" clId="{FDD7BCA4-550B-47AF-9C22-CC9929339596}" dt="2025-05-21T15:39:14.855" v="523" actId="478"/>
          <ac:spMkLst>
            <pc:docMk/>
            <pc:sldMk cId="3764818885" sldId="260"/>
            <ac:spMk id="10" creationId="{90338532-0AD0-B2BB-CFAB-346DD307EFD7}"/>
          </ac:spMkLst>
        </pc:spChg>
        <pc:graphicFrameChg chg="add mod modGraphic">
          <ac:chgData name="Kaisa Lauri" userId="0b291e4fd3b64a8d" providerId="LiveId" clId="{FDD7BCA4-550B-47AF-9C22-CC9929339596}" dt="2025-05-21T21:31:58.503" v="1294" actId="1076"/>
          <ac:graphicFrameMkLst>
            <pc:docMk/>
            <pc:sldMk cId="3764818885" sldId="260"/>
            <ac:graphicFrameMk id="11" creationId="{639D2EEF-9DF9-3A82-BC8E-FDE5C0132BE2}"/>
          </ac:graphicFrameMkLst>
        </pc:graphicFrameChg>
        <pc:cxnChg chg="add mod">
          <ac:chgData name="Kaisa Lauri" userId="0b291e4fd3b64a8d" providerId="LiveId" clId="{FDD7BCA4-550B-47AF-9C22-CC9929339596}" dt="2025-05-21T21:32:08.933" v="1295" actId="1076"/>
          <ac:cxnSpMkLst>
            <pc:docMk/>
            <pc:sldMk cId="3764818885" sldId="260"/>
            <ac:cxnSpMk id="13" creationId="{6CE12F8F-8E9E-3CB3-9296-ECA5F479443A}"/>
          </ac:cxnSpMkLst>
        </pc:cxnChg>
      </pc:sldChg>
      <pc:sldChg chg="addSp delSp modSp mod">
        <pc:chgData name="Kaisa Lauri" userId="0b291e4fd3b64a8d" providerId="LiveId" clId="{FDD7BCA4-550B-47AF-9C22-CC9929339596}" dt="2025-05-21T16:39:52.020" v="1100" actId="207"/>
        <pc:sldMkLst>
          <pc:docMk/>
          <pc:sldMk cId="1903888442" sldId="268"/>
        </pc:sldMkLst>
        <pc:spChg chg="del">
          <ac:chgData name="Kaisa Lauri" userId="0b291e4fd3b64a8d" providerId="LiveId" clId="{FDD7BCA4-550B-47AF-9C22-CC9929339596}" dt="2025-05-21T16:29:07.351" v="995" actId="478"/>
          <ac:spMkLst>
            <pc:docMk/>
            <pc:sldMk cId="1903888442" sldId="268"/>
            <ac:spMk id="2" creationId="{00000000-0000-0000-0000-000000000000}"/>
          </ac:spMkLst>
        </pc:spChg>
        <pc:spChg chg="del">
          <ac:chgData name="Kaisa Lauri" userId="0b291e4fd3b64a8d" providerId="LiveId" clId="{FDD7BCA4-550B-47AF-9C22-CC9929339596}" dt="2025-05-21T16:29:21.794" v="997" actId="478"/>
          <ac:spMkLst>
            <pc:docMk/>
            <pc:sldMk cId="1903888442" sldId="268"/>
            <ac:spMk id="3" creationId="{00000000-0000-0000-0000-000000000000}"/>
          </ac:spMkLst>
        </pc:spChg>
        <pc:spChg chg="del">
          <ac:chgData name="Kaisa Lauri" userId="0b291e4fd3b64a8d" providerId="LiveId" clId="{FDD7BCA4-550B-47AF-9C22-CC9929339596}" dt="2025-05-21T16:29:36.374" v="999" actId="478"/>
          <ac:spMkLst>
            <pc:docMk/>
            <pc:sldMk cId="1903888442" sldId="268"/>
            <ac:spMk id="4" creationId="{00000000-0000-0000-0000-000000000000}"/>
          </ac:spMkLst>
        </pc:spChg>
        <pc:spChg chg="add del mod">
          <ac:chgData name="Kaisa Lauri" userId="0b291e4fd3b64a8d" providerId="LiveId" clId="{FDD7BCA4-550B-47AF-9C22-CC9929339596}" dt="2025-05-21T16:29:12.652" v="996" actId="478"/>
          <ac:spMkLst>
            <pc:docMk/>
            <pc:sldMk cId="1903888442" sldId="268"/>
            <ac:spMk id="6" creationId="{3E715A5B-49F5-9D65-59DB-8303119481B7}"/>
          </ac:spMkLst>
        </pc:spChg>
        <pc:spChg chg="add del mod">
          <ac:chgData name="Kaisa Lauri" userId="0b291e4fd3b64a8d" providerId="LiveId" clId="{FDD7BCA4-550B-47AF-9C22-CC9929339596}" dt="2025-05-21T16:29:27.368" v="998" actId="478"/>
          <ac:spMkLst>
            <pc:docMk/>
            <pc:sldMk cId="1903888442" sldId="268"/>
            <ac:spMk id="8" creationId="{5FF01D1B-254A-CE61-BB44-97C1975C8EEB}"/>
          </ac:spMkLst>
        </pc:spChg>
        <pc:spChg chg="add del mod">
          <ac:chgData name="Kaisa Lauri" userId="0b291e4fd3b64a8d" providerId="LiveId" clId="{FDD7BCA4-550B-47AF-9C22-CC9929339596}" dt="2025-05-21T16:29:43.867" v="1000" actId="478"/>
          <ac:spMkLst>
            <pc:docMk/>
            <pc:sldMk cId="1903888442" sldId="268"/>
            <ac:spMk id="10" creationId="{1AC6044A-D3B0-5281-CF25-169B6A296BAC}"/>
          </ac:spMkLst>
        </pc:spChg>
        <pc:spChg chg="add mod">
          <ac:chgData name="Kaisa Lauri" userId="0b291e4fd3b64a8d" providerId="LiveId" clId="{FDD7BCA4-550B-47AF-9C22-CC9929339596}" dt="2025-05-21T16:39:52.020" v="1100" actId="207"/>
          <ac:spMkLst>
            <pc:docMk/>
            <pc:sldMk cId="1903888442" sldId="268"/>
            <ac:spMk id="11" creationId="{8BDB3B28-67EB-FF66-0394-DE21F82A5876}"/>
          </ac:spMkLst>
        </pc:spChg>
        <pc:spChg chg="add mod">
          <ac:chgData name="Kaisa Lauri" userId="0b291e4fd3b64a8d" providerId="LiveId" clId="{FDD7BCA4-550B-47AF-9C22-CC9929339596}" dt="2025-05-21T16:39:42.133" v="1099" actId="207"/>
          <ac:spMkLst>
            <pc:docMk/>
            <pc:sldMk cId="1903888442" sldId="268"/>
            <ac:spMk id="12" creationId="{AD84E6AC-A7BA-8E36-D2B2-40800A8BFA0C}"/>
          </ac:spMkLst>
        </pc:spChg>
        <pc:spChg chg="add mod">
          <ac:chgData name="Kaisa Lauri" userId="0b291e4fd3b64a8d" providerId="LiveId" clId="{FDD7BCA4-550B-47AF-9C22-CC9929339596}" dt="2025-05-21T16:34:26.382" v="1035" actId="1076"/>
          <ac:spMkLst>
            <pc:docMk/>
            <pc:sldMk cId="1903888442" sldId="268"/>
            <ac:spMk id="13" creationId="{6DE5CDB6-58AE-7857-23DC-C81FAD71BD7F}"/>
          </ac:spMkLst>
        </pc:spChg>
        <pc:spChg chg="add del mod">
          <ac:chgData name="Kaisa Lauri" userId="0b291e4fd3b64a8d" providerId="LiveId" clId="{FDD7BCA4-550B-47AF-9C22-CC9929339596}" dt="2025-05-21T16:37:23.875" v="1095"/>
          <ac:spMkLst>
            <pc:docMk/>
            <pc:sldMk cId="1903888442" sldId="268"/>
            <ac:spMk id="14" creationId="{D1EF2DF4-8AB7-170D-9651-B2F12DC14487}"/>
          </ac:spMkLst>
        </pc:spChg>
        <pc:spChg chg="add mod">
          <ac:chgData name="Kaisa Lauri" userId="0b291e4fd3b64a8d" providerId="LiveId" clId="{FDD7BCA4-550B-47AF-9C22-CC9929339596}" dt="2025-05-21T16:37:22.638" v="1093" actId="1076"/>
          <ac:spMkLst>
            <pc:docMk/>
            <pc:sldMk cId="1903888442" sldId="268"/>
            <ac:spMk id="15" creationId="{C2F7537A-F86B-143F-F357-6E66777F78EE}"/>
          </ac:spMkLst>
        </pc:spChg>
      </pc:sldChg>
      <pc:sldChg chg="addSp delSp modSp mod">
        <pc:chgData name="Kaisa Lauri" userId="0b291e4fd3b64a8d" providerId="LiveId" clId="{FDD7BCA4-550B-47AF-9C22-CC9929339596}" dt="2025-05-21T21:35:29.456" v="1305" actId="1076"/>
        <pc:sldMkLst>
          <pc:docMk/>
          <pc:sldMk cId="2713017947" sldId="269"/>
        </pc:sldMkLst>
        <pc:spChg chg="mod">
          <ac:chgData name="Kaisa Lauri" userId="0b291e4fd3b64a8d" providerId="LiveId" clId="{FDD7BCA4-550B-47AF-9C22-CC9929339596}" dt="2025-05-21T21:35:29.456" v="1305" actId="1076"/>
          <ac:spMkLst>
            <pc:docMk/>
            <pc:sldMk cId="2713017947" sldId="269"/>
            <ac:spMk id="2" creationId="{00000000-0000-0000-0000-000000000000}"/>
          </ac:spMkLst>
        </pc:spChg>
        <pc:spChg chg="del mod">
          <ac:chgData name="Kaisa Lauri" userId="0b291e4fd3b64a8d" providerId="LiveId" clId="{FDD7BCA4-550B-47AF-9C22-CC9929339596}" dt="2025-05-21T21:02:16.796" v="1102" actId="478"/>
          <ac:spMkLst>
            <pc:docMk/>
            <pc:sldMk cId="2713017947" sldId="269"/>
            <ac:spMk id="3" creationId="{00000000-0000-0000-0000-000000000000}"/>
          </ac:spMkLst>
        </pc:spChg>
        <pc:spChg chg="del">
          <ac:chgData name="Kaisa Lauri" userId="0b291e4fd3b64a8d" providerId="LiveId" clId="{FDD7BCA4-550B-47AF-9C22-CC9929339596}" dt="2025-05-21T21:03:42.498" v="1118" actId="478"/>
          <ac:spMkLst>
            <pc:docMk/>
            <pc:sldMk cId="2713017947" sldId="269"/>
            <ac:spMk id="4" creationId="{00000000-0000-0000-0000-000000000000}"/>
          </ac:spMkLst>
        </pc:spChg>
        <pc:spChg chg="add del mod">
          <ac:chgData name="Kaisa Lauri" userId="0b291e4fd3b64a8d" providerId="LiveId" clId="{FDD7BCA4-550B-47AF-9C22-CC9929339596}" dt="2025-05-21T21:03:58.294" v="1119" actId="478"/>
          <ac:spMkLst>
            <pc:docMk/>
            <pc:sldMk cId="2713017947" sldId="269"/>
            <ac:spMk id="6" creationId="{DE1ECC3B-721B-AD8F-9925-7C0EBA7A2723}"/>
          </ac:spMkLst>
        </pc:spChg>
        <pc:spChg chg="add mod">
          <ac:chgData name="Kaisa Lauri" userId="0b291e4fd3b64a8d" providerId="LiveId" clId="{FDD7BCA4-550B-47AF-9C22-CC9929339596}" dt="2025-05-21T21:35:01.224" v="1303" actId="20577"/>
          <ac:spMkLst>
            <pc:docMk/>
            <pc:sldMk cId="2713017947" sldId="269"/>
            <ac:spMk id="7" creationId="{A26F5FC8-0599-AB63-09DA-D7DCCC4FE808}"/>
          </ac:spMkLst>
        </pc:spChg>
        <pc:spChg chg="add mod">
          <ac:chgData name="Kaisa Lauri" userId="0b291e4fd3b64a8d" providerId="LiveId" clId="{FDD7BCA4-550B-47AF-9C22-CC9929339596}" dt="2025-05-21T21:35:13.979" v="1304" actId="1076"/>
          <ac:spMkLst>
            <pc:docMk/>
            <pc:sldMk cId="2713017947" sldId="269"/>
            <ac:spMk id="8" creationId="{BDA8B16A-249D-1FBC-9D0E-1895B068BE3C}"/>
          </ac:spMkLst>
        </pc:spChg>
      </pc:sldChg>
      <pc:sldChg chg="addSp delSp modSp mod">
        <pc:chgData name="Kaisa Lauri" userId="0b291e4fd3b64a8d" providerId="LiveId" clId="{FDD7BCA4-550B-47AF-9C22-CC9929339596}" dt="2025-05-21T21:42:24.226" v="1353" actId="255"/>
        <pc:sldMkLst>
          <pc:docMk/>
          <pc:sldMk cId="3463430414" sldId="270"/>
        </pc:sldMkLst>
        <pc:spChg chg="mod">
          <ac:chgData name="Kaisa Lauri" userId="0b291e4fd3b64a8d" providerId="LiveId" clId="{FDD7BCA4-550B-47AF-9C22-CC9929339596}" dt="2025-05-21T21:42:24.226" v="1353" actId="255"/>
          <ac:spMkLst>
            <pc:docMk/>
            <pc:sldMk cId="3463430414" sldId="270"/>
            <ac:spMk id="2" creationId="{00000000-0000-0000-0000-000000000000}"/>
          </ac:spMkLst>
        </pc:spChg>
        <pc:spChg chg="del">
          <ac:chgData name="Kaisa Lauri" userId="0b291e4fd3b64a8d" providerId="LiveId" clId="{FDD7BCA4-550B-47AF-9C22-CC9929339596}" dt="2025-05-21T21:16:39.500" v="1225" actId="478"/>
          <ac:spMkLst>
            <pc:docMk/>
            <pc:sldMk cId="3463430414" sldId="270"/>
            <ac:spMk id="3" creationId="{00000000-0000-0000-0000-000000000000}"/>
          </ac:spMkLst>
        </pc:spChg>
        <pc:spChg chg="del mod">
          <ac:chgData name="Kaisa Lauri" userId="0b291e4fd3b64a8d" providerId="LiveId" clId="{FDD7BCA4-550B-47AF-9C22-CC9929339596}" dt="2025-05-21T21:16:59.119" v="1228" actId="478"/>
          <ac:spMkLst>
            <pc:docMk/>
            <pc:sldMk cId="3463430414" sldId="270"/>
            <ac:spMk id="4" creationId="{00000000-0000-0000-0000-000000000000}"/>
          </ac:spMkLst>
        </pc:spChg>
        <pc:spChg chg="add del mod">
          <ac:chgData name="Kaisa Lauri" userId="0b291e4fd3b64a8d" providerId="LiveId" clId="{FDD7BCA4-550B-47AF-9C22-CC9929339596}" dt="2025-05-21T21:16:44.704" v="1226" actId="478"/>
          <ac:spMkLst>
            <pc:docMk/>
            <pc:sldMk cId="3463430414" sldId="270"/>
            <ac:spMk id="6" creationId="{72F489AC-30AD-6025-3BCA-BAE94B53FAAA}"/>
          </ac:spMkLst>
        </pc:spChg>
        <pc:spChg chg="add mod">
          <ac:chgData name="Kaisa Lauri" userId="0b291e4fd3b64a8d" providerId="LiveId" clId="{FDD7BCA4-550B-47AF-9C22-CC9929339596}" dt="2025-05-21T21:35:58.191" v="1306" actId="1076"/>
          <ac:spMkLst>
            <pc:docMk/>
            <pc:sldMk cId="3463430414" sldId="270"/>
            <ac:spMk id="7" creationId="{E3407897-B3CA-5FFF-56D3-D3908FCAAFE4}"/>
          </ac:spMkLst>
        </pc:spChg>
        <pc:spChg chg="add mod">
          <ac:chgData name="Kaisa Lauri" userId="0b291e4fd3b64a8d" providerId="LiveId" clId="{FDD7BCA4-550B-47AF-9C22-CC9929339596}" dt="2025-05-21T21:37:10.773" v="1351" actId="1076"/>
          <ac:spMkLst>
            <pc:docMk/>
            <pc:sldMk cId="3463430414" sldId="270"/>
            <ac:spMk id="8" creationId="{4D1171D6-D306-6FF8-5395-7A81E8D310FF}"/>
          </ac:spMkLst>
        </pc:spChg>
        <pc:spChg chg="add mod">
          <ac:chgData name="Kaisa Lauri" userId="0b291e4fd3b64a8d" providerId="LiveId" clId="{FDD7BCA4-550B-47AF-9C22-CC9929339596}" dt="2025-05-21T21:39:57.404" v="1352" actId="1076"/>
          <ac:spMkLst>
            <pc:docMk/>
            <pc:sldMk cId="3463430414" sldId="270"/>
            <ac:spMk id="9" creationId="{A2BFB928-85DA-AC38-AAF0-3B2400E27EE1}"/>
          </ac:spMkLst>
        </pc:spChg>
      </pc:sldChg>
      <pc:sldChg chg="del">
        <pc:chgData name="Kaisa Lauri" userId="0b291e4fd3b64a8d" providerId="LiveId" clId="{FDD7BCA4-550B-47AF-9C22-CC9929339596}" dt="2025-05-21T21:22:43.678" v="1268" actId="47"/>
        <pc:sldMkLst>
          <pc:docMk/>
          <pc:sldMk cId="1986503913" sldId="271"/>
        </pc:sldMkLst>
      </pc:sldChg>
      <pc:sldChg chg="modSp mod">
        <pc:chgData name="Kaisa Lauri" userId="0b291e4fd3b64a8d" providerId="LiveId" clId="{FDD7BCA4-550B-47AF-9C22-CC9929339596}" dt="2025-05-21T21:23:29.268" v="1269" actId="255"/>
        <pc:sldMkLst>
          <pc:docMk/>
          <pc:sldMk cId="4260396301" sldId="272"/>
        </pc:sldMkLst>
        <pc:spChg chg="mod">
          <ac:chgData name="Kaisa Lauri" userId="0b291e4fd3b64a8d" providerId="LiveId" clId="{FDD7BCA4-550B-47AF-9C22-CC9929339596}" dt="2025-05-21T21:23:29.268" v="1269" actId="255"/>
          <ac:spMkLst>
            <pc:docMk/>
            <pc:sldMk cId="4260396301" sldId="272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CA1C73-25C6-E18A-45E4-B013E55C1E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D38370-33CA-B51D-8152-33A193EB43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9DFE7-6445-2D4B-BB80-3D6DA9D6A667}" type="datetimeFigureOut">
              <a:rPr lang="aa-ET" smtClean="0"/>
              <a:t>05/21/2025</a:t>
            </a:fld>
            <a:endParaRPr lang="aa-E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54E601-1640-B858-0D81-EDB4D24238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87E00-BDD6-03FD-2AC1-6BCD9AC9A0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FAA8D-BECB-5643-AE4F-DBA978DD4C2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1518798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C4A0F-9110-3645-8D9B-0F9179582F32}" type="datetimeFigureOut">
              <a:rPr lang="aa-ET" smtClean="0"/>
              <a:t>05/21/2025</a:t>
            </a:fld>
            <a:endParaRPr lang="aa-E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a-E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6A837-53B9-334D-9D7A-89C6E88AFA7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9282884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>
            <a:extLst>
              <a:ext uri="{FF2B5EF4-FFF2-40B4-BE49-F238E27FC236}">
                <a16:creationId xmlns:a16="http://schemas.microsoft.com/office/drawing/2014/main" id="{28BF0B53-A0B1-FE69-36E9-717692ACB8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008924"/>
            <a:ext cx="10515600" cy="1325563"/>
          </a:xfrm>
        </p:spPr>
        <p:txBody>
          <a:bodyPr/>
          <a:lstStyle/>
          <a:p>
            <a:r>
              <a:rPr lang="en-GB" dirty="0"/>
              <a:t>ESITYKSEN OTSIKKO</a:t>
            </a:r>
            <a:endParaRPr lang="aa-ET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33F5BFF-29C0-2A91-6BA6-8F58B46BBD57}"/>
              </a:ext>
            </a:extLst>
          </p:cNvPr>
          <p:cNvCxnSpPr>
            <a:cxnSpLocks/>
          </p:cNvCxnSpPr>
          <p:nvPr userDrawn="1"/>
        </p:nvCxnSpPr>
        <p:spPr>
          <a:xfrm>
            <a:off x="5610578" y="4334487"/>
            <a:ext cx="9708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80102AE3-86E7-38CF-4084-20DCF44E077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775549"/>
            <a:ext cx="10515600" cy="755650"/>
          </a:xfrm>
        </p:spPr>
        <p:txBody>
          <a:bodyPr/>
          <a:lstStyle>
            <a:lvl1pPr algn="ctr">
              <a:defRPr b="0" i="1" baseline="0"/>
            </a:lvl1pPr>
          </a:lstStyle>
          <a:p>
            <a:pPr lvl="0"/>
            <a:r>
              <a:rPr lang="en-GB" dirty="0" err="1"/>
              <a:t>Esityksen</a:t>
            </a:r>
            <a:r>
              <a:rPr lang="en-GB" dirty="0"/>
              <a:t> </a:t>
            </a:r>
            <a:r>
              <a:rPr lang="en-GB" dirty="0" err="1"/>
              <a:t>alaotsikko</a:t>
            </a:r>
            <a:r>
              <a:rPr lang="en-GB" dirty="0"/>
              <a:t> tai </a:t>
            </a:r>
            <a:r>
              <a:rPr lang="en-GB" dirty="0" err="1"/>
              <a:t>esittelijä</a:t>
            </a:r>
            <a:endParaRPr lang="aa-ET" dirty="0"/>
          </a:p>
        </p:txBody>
      </p:sp>
      <p:pic>
        <p:nvPicPr>
          <p:cNvPr id="30" name="Picture 29" descr="Logo, company name&#10;&#10;Description automatically generated">
            <a:extLst>
              <a:ext uri="{FF2B5EF4-FFF2-40B4-BE49-F238E27FC236}">
                <a16:creationId xmlns:a16="http://schemas.microsoft.com/office/drawing/2014/main" id="{62400A33-04FB-160A-1156-021308E3D6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64150" y="604912"/>
            <a:ext cx="1663700" cy="1703312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9618918B-1AEF-CB65-4049-43A564BB1072}"/>
              </a:ext>
            </a:extLst>
          </p:cNvPr>
          <p:cNvSpPr txBox="1"/>
          <p:nvPr userDrawn="1"/>
        </p:nvSpPr>
        <p:spPr>
          <a:xfrm>
            <a:off x="10724445" y="6287911"/>
            <a:ext cx="993422" cy="276999"/>
          </a:xfrm>
          <a:prstGeom prst="rect">
            <a:avLst/>
          </a:prstGeom>
          <a:noFill/>
        </p:spPr>
        <p:txBody>
          <a:bodyPr wrap="square" lIns="90000" rIns="0" rtlCol="0">
            <a:spAutoFit/>
          </a:bodyPr>
          <a:lstStyle/>
          <a:p>
            <a:pPr algn="r"/>
            <a:fld id="{C9190681-4170-F342-97D4-15F9E6DB3141}" type="datetime1">
              <a:rPr lang="fi-FI" sz="1200" baseline="0" smtClean="0">
                <a:latin typeface="+mj-lt"/>
              </a:rPr>
              <a:pPr algn="r"/>
              <a:t>21.5.2025</a:t>
            </a:fld>
            <a:endParaRPr lang="aa-ET" sz="1200" baseline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1794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dia - pikkuotsikko - 2 kuva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F441640-F395-929E-2B57-4EB0EFA5AC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662788"/>
            <a:ext cx="5846765" cy="417310"/>
          </a:xfrm>
        </p:spPr>
        <p:txBody>
          <a:bodyPr anchor="t">
            <a:noAutofit/>
          </a:bodyPr>
          <a:lstStyle>
            <a:lvl1pPr algn="l">
              <a:defRPr sz="3500" baseline="0"/>
            </a:lvl1pPr>
          </a:lstStyle>
          <a:p>
            <a:r>
              <a:rPr lang="en-GB" dirty="0"/>
              <a:t>PIKKUOTSIKKO</a:t>
            </a:r>
            <a:endParaRPr lang="aa-ET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ED012D0-3FF2-59B7-FD81-AA8F13B92F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199" y="1270342"/>
            <a:ext cx="10515594" cy="1963812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Aft>
                <a:spcPts val="1200"/>
              </a:spcAft>
              <a:defRPr sz="1600" kern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6A60B1-EAF6-EFB8-2082-B480AAB4855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" y="3429007"/>
            <a:ext cx="6095999" cy="3428993"/>
          </a:xfrm>
        </p:spPr>
        <p:txBody>
          <a:bodyPr tIns="46800" bIns="720000" anchor="ctr">
            <a:normAutofit/>
          </a:bodyPr>
          <a:lstStyle>
            <a:lvl1pPr algn="ctr">
              <a:defRPr sz="1200" cap="all" baseline="0">
                <a:latin typeface="+mj-lt"/>
              </a:defRPr>
            </a:lvl1pPr>
          </a:lstStyle>
          <a:p>
            <a:r>
              <a:rPr lang="aa-ET" dirty="0"/>
              <a:t>LISÄÄ KUVA KLIKKAAMALLA IKONIA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F018D22-E2FE-021C-E427-23C1E382A56E}"/>
              </a:ext>
            </a:extLst>
          </p:cNvPr>
          <p:cNvCxnSpPr>
            <a:cxnSpLocks/>
          </p:cNvCxnSpPr>
          <p:nvPr userDrawn="1"/>
        </p:nvCxnSpPr>
        <p:spPr>
          <a:xfrm>
            <a:off x="6106229" y="3429000"/>
            <a:ext cx="0" cy="3435137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4A6B9760-6875-9FFE-EFCA-0E60BC5EE00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12366" y="3429000"/>
            <a:ext cx="6095999" cy="3428993"/>
          </a:xfrm>
        </p:spPr>
        <p:txBody>
          <a:bodyPr tIns="46800" bIns="720000" anchor="ctr">
            <a:normAutofit/>
          </a:bodyPr>
          <a:lstStyle>
            <a:lvl1pPr algn="ctr">
              <a:defRPr sz="1200" cap="all" baseline="0">
                <a:latin typeface="+mj-lt"/>
              </a:defRPr>
            </a:lvl1pPr>
          </a:lstStyle>
          <a:p>
            <a:r>
              <a:rPr lang="aa-ET" dirty="0"/>
              <a:t>LISÄÄ KUVA KLIKKAAMALLA IKONIA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7308790-0946-6DB3-33F1-29F08E76B6E0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3422863"/>
            <a:ext cx="12208365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69139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>
            <a:extLst>
              <a:ext uri="{FF2B5EF4-FFF2-40B4-BE49-F238E27FC236}">
                <a16:creationId xmlns:a16="http://schemas.microsoft.com/office/drawing/2014/main" id="{C257AD65-E532-CB0E-5CDB-6D5236CF0A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662788"/>
            <a:ext cx="5846765" cy="417310"/>
          </a:xfrm>
        </p:spPr>
        <p:txBody>
          <a:bodyPr anchor="t">
            <a:noAutofit/>
          </a:bodyPr>
          <a:lstStyle>
            <a:lvl1pPr algn="l">
              <a:defRPr sz="3500" baseline="0"/>
            </a:lvl1pPr>
          </a:lstStyle>
          <a:p>
            <a:r>
              <a:rPr lang="en-GB" dirty="0"/>
              <a:t>PIKKUOTSIKKO</a:t>
            </a:r>
            <a:endParaRPr lang="aa-ET" dirty="0"/>
          </a:p>
        </p:txBody>
      </p:sp>
      <p:sp>
        <p:nvSpPr>
          <p:cNvPr id="5" name="Text Placeholder 13">
            <a:extLst>
              <a:ext uri="{FF2B5EF4-FFF2-40B4-BE49-F238E27FC236}">
                <a16:creationId xmlns:a16="http://schemas.microsoft.com/office/drawing/2014/main" id="{ADC50A02-539D-4F05-466E-668ACA5E483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199" y="1270342"/>
            <a:ext cx="10515594" cy="730292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1200"/>
              </a:spcAft>
              <a:defRPr sz="1600" kern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Voit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selventämään</a:t>
            </a:r>
            <a:r>
              <a:rPr lang="en-GB" dirty="0"/>
              <a:t> </a:t>
            </a:r>
            <a:r>
              <a:rPr lang="en-GB" dirty="0" err="1"/>
              <a:t>diagrammia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Voit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selventämään</a:t>
            </a:r>
            <a:r>
              <a:rPr lang="en-GB" dirty="0"/>
              <a:t> </a:t>
            </a:r>
            <a:r>
              <a:rPr lang="en-GB" dirty="0" err="1"/>
              <a:t>diagrammia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Voit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selventämään</a:t>
            </a:r>
            <a:r>
              <a:rPr lang="en-GB" dirty="0"/>
              <a:t> </a:t>
            </a:r>
            <a:r>
              <a:rPr lang="en-GB" dirty="0" err="1"/>
              <a:t>diagrammia</a:t>
            </a:r>
            <a:r>
              <a:rPr lang="en-GB" dirty="0"/>
              <a:t>.</a:t>
            </a:r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BED7458B-5FDA-9E6B-B1FB-8E3C47D9F7C1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838199" y="2190878"/>
            <a:ext cx="10515601" cy="4295647"/>
          </a:xfrm>
        </p:spPr>
        <p:txBody>
          <a:bodyPr tIns="46800" bIns="720000" anchor="ctr" anchorCtr="0">
            <a:normAutofit/>
          </a:bodyPr>
          <a:lstStyle>
            <a:lvl1pPr algn="ctr">
              <a:defRPr sz="1200" baseline="0">
                <a:latin typeface="+mj-lt"/>
              </a:defRPr>
            </a:lvl1pPr>
          </a:lstStyle>
          <a:p>
            <a:r>
              <a:rPr lang="aa-ET" dirty="0"/>
              <a:t>LISÄÄ DIAGRAMMI KLIKKAAMALLA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069502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80102AE3-86E7-38CF-4084-20DCF44E077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33975" y="1726649"/>
            <a:ext cx="6524050" cy="1702351"/>
          </a:xfrm>
        </p:spPr>
        <p:txBody>
          <a:bodyPr/>
          <a:lstStyle>
            <a:lvl1pPr algn="ctr">
              <a:defRPr b="0" i="1" baseline="0"/>
            </a:lvl1pPr>
          </a:lstStyle>
          <a:p>
            <a:pPr lvl="0"/>
            <a:r>
              <a:rPr lang="en-GB" dirty="0" err="1"/>
              <a:t>Kiitokset</a:t>
            </a:r>
            <a:r>
              <a:rPr lang="en-GB" dirty="0"/>
              <a:t>, </a:t>
            </a:r>
            <a:r>
              <a:rPr lang="en-GB" dirty="0" err="1"/>
              <a:t>loppusanat</a:t>
            </a:r>
            <a:r>
              <a:rPr lang="en-GB" dirty="0"/>
              <a:t> tai </a:t>
            </a:r>
            <a:r>
              <a:rPr lang="en-GB" dirty="0" err="1"/>
              <a:t>esittelijän</a:t>
            </a:r>
            <a:r>
              <a:rPr lang="en-GB" dirty="0"/>
              <a:t> </a:t>
            </a:r>
            <a:r>
              <a:rPr lang="en-GB" dirty="0" err="1"/>
              <a:t>yhteystiedot</a:t>
            </a:r>
            <a:r>
              <a:rPr lang="en-GB" dirty="0"/>
              <a:t>.</a:t>
            </a:r>
          </a:p>
        </p:txBody>
      </p:sp>
      <p:pic>
        <p:nvPicPr>
          <p:cNvPr id="30" name="Picture 29" descr="Logo, company name&#10;&#10;Description automatically generated">
            <a:extLst>
              <a:ext uri="{FF2B5EF4-FFF2-40B4-BE49-F238E27FC236}">
                <a16:creationId xmlns:a16="http://schemas.microsoft.com/office/drawing/2014/main" id="{62400A33-04FB-160A-1156-021308E3D6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13713" y="4819498"/>
            <a:ext cx="1164574" cy="1192302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9618918B-1AEF-CB65-4049-43A564BB1072}"/>
              </a:ext>
            </a:extLst>
          </p:cNvPr>
          <p:cNvSpPr txBox="1"/>
          <p:nvPr userDrawn="1"/>
        </p:nvSpPr>
        <p:spPr>
          <a:xfrm>
            <a:off x="5149476" y="6124185"/>
            <a:ext cx="1893049" cy="276999"/>
          </a:xfrm>
          <a:prstGeom prst="rect">
            <a:avLst/>
          </a:prstGeom>
          <a:noFill/>
        </p:spPr>
        <p:txBody>
          <a:bodyPr wrap="square" lIns="90000" rIns="90000" rtlCol="0">
            <a:spAutoFit/>
          </a:bodyPr>
          <a:lstStyle/>
          <a:p>
            <a:pPr algn="ctr"/>
            <a:r>
              <a:rPr lang="fi-FI" sz="1200" spc="50" baseline="0" dirty="0" err="1">
                <a:latin typeface="+mj-lt"/>
              </a:rPr>
              <a:t>www.suomalainennaisliitto.fi</a:t>
            </a:r>
            <a:endParaRPr lang="aa-ET" sz="1200" spc="50" baseline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974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dia - vaalea - otsikko - 1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F441640-F395-929E-2B57-4EB0EFA5AC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OTSIKKO</a:t>
            </a:r>
            <a:endParaRPr lang="aa-ET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8B44188-4D5A-B198-1ADE-C7C1C9B131FA}"/>
              </a:ext>
            </a:extLst>
          </p:cNvPr>
          <p:cNvCxnSpPr>
            <a:cxnSpLocks/>
          </p:cNvCxnSpPr>
          <p:nvPr userDrawn="1"/>
        </p:nvCxnSpPr>
        <p:spPr>
          <a:xfrm>
            <a:off x="5610578" y="1690688"/>
            <a:ext cx="9708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CA7E258-8535-26D6-CFB1-571F2F798A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52322" y="2042939"/>
            <a:ext cx="7487356" cy="728481"/>
          </a:xfrm>
        </p:spPr>
        <p:txBody>
          <a:bodyPr>
            <a:normAutofit/>
          </a:bodyPr>
          <a:lstStyle>
            <a:lvl1pPr algn="ctr">
              <a:defRPr sz="1800" b="0" i="1" baseline="0"/>
            </a:lvl1pPr>
          </a:lstStyle>
          <a:p>
            <a:pPr lvl="0"/>
            <a:r>
              <a:rPr lang="en-GB" dirty="0" err="1"/>
              <a:t>Ingressi</a:t>
            </a:r>
            <a:r>
              <a:rPr lang="en-GB" dirty="0"/>
              <a:t> tai </a:t>
            </a:r>
            <a:r>
              <a:rPr lang="en-GB" dirty="0" err="1"/>
              <a:t>muu</a:t>
            </a:r>
            <a:r>
              <a:rPr lang="en-GB" dirty="0"/>
              <a:t> </a:t>
            </a:r>
            <a:r>
              <a:rPr lang="en-GB" dirty="0" err="1"/>
              <a:t>tekstinosto</a:t>
            </a:r>
            <a:r>
              <a:rPr lang="en-GB" dirty="0"/>
              <a:t>. </a:t>
            </a:r>
            <a:br>
              <a:rPr lang="en-GB" dirty="0"/>
            </a:br>
            <a:r>
              <a:rPr lang="en-GB" dirty="0" err="1"/>
              <a:t>Mielellään</a:t>
            </a:r>
            <a:r>
              <a:rPr lang="en-GB" dirty="0"/>
              <a:t> </a:t>
            </a:r>
            <a:r>
              <a:rPr lang="en-GB" dirty="0" err="1"/>
              <a:t>kahdelle</a:t>
            </a:r>
            <a:r>
              <a:rPr lang="en-GB" dirty="0"/>
              <a:t> </a:t>
            </a:r>
            <a:r>
              <a:rPr lang="en-GB" dirty="0" err="1"/>
              <a:t>riville</a:t>
            </a:r>
            <a:r>
              <a:rPr lang="en-GB" dirty="0"/>
              <a:t>.</a:t>
            </a:r>
            <a:endParaRPr lang="aa-ET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ED012D0-3FF2-59B7-FD81-AA8F13B92F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3245556"/>
            <a:ext cx="10515600" cy="3115733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Aft>
                <a:spcPts val="1200"/>
              </a:spcAft>
              <a:defRPr sz="1600" kern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28954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dia - kuvio - 1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ED012D0-3FF2-59B7-FD81-AA8F13B92F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718020"/>
            <a:ext cx="10515600" cy="5486399"/>
          </a:xfrm>
        </p:spPr>
        <p:txBody>
          <a:bodyPr numCol="1" spcCol="540000">
            <a:noAutofit/>
          </a:bodyPr>
          <a:lstStyle>
            <a:lvl1pPr>
              <a:lnSpc>
                <a:spcPct val="110000"/>
              </a:lnSpc>
              <a:spcAft>
                <a:spcPts val="1200"/>
              </a:spcAft>
              <a:defRPr sz="1600" kern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479106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no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644EEF9-E9FE-1F30-B2BD-D7C2EB55CA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79623" y="2239973"/>
            <a:ext cx="8257615" cy="2501929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defRPr sz="2800" b="0" i="1" baseline="0"/>
            </a:lvl1pPr>
            <a:lvl2pPr>
              <a:defRPr sz="1400" baseline="0"/>
            </a:lvl2pPr>
            <a:lvl3pPr>
              <a:defRPr sz="1400" baseline="0"/>
            </a:lvl3pPr>
            <a:lvl4pPr>
              <a:defRPr sz="1400" baseline="0"/>
            </a:lvl4pPr>
            <a:lvl5pPr>
              <a:defRPr sz="1400" baseline="0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fi-FI" dirty="0"/>
              <a:t>tekstikehys sitaatille tai muuten vain tärkeälle nostolle. Voit poistaa lainausmerkin, jos kyseessä on tekstinosto. Silloin jää pois myös sanoja tuosta alta.</a:t>
            </a:r>
            <a:endParaRPr lang="aa-ET" dirty="0"/>
          </a:p>
          <a:p>
            <a:pPr lvl="0"/>
            <a:endParaRPr lang="aa-ET" dirty="0"/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6258F548-81ED-75BC-DD5A-E4A23ACCB3B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51392" y="5351388"/>
            <a:ext cx="3185846" cy="696720"/>
          </a:xfrm>
        </p:spPr>
        <p:txBody>
          <a:bodyPr>
            <a:noAutofit/>
          </a:bodyPr>
          <a:lstStyle>
            <a:lvl1pPr algn="r">
              <a:lnSpc>
                <a:spcPct val="110000"/>
              </a:lnSpc>
              <a:defRPr sz="1600" cap="all" baseline="0">
                <a:latin typeface="+mj-lt"/>
              </a:defRPr>
            </a:lvl1pPr>
            <a:lvl2pPr>
              <a:defRPr sz="1400" baseline="0"/>
            </a:lvl2pPr>
            <a:lvl3pPr>
              <a:defRPr sz="1400" baseline="0"/>
            </a:lvl3pPr>
            <a:lvl4pPr>
              <a:defRPr sz="1400" baseline="0"/>
            </a:lvl4pPr>
            <a:lvl5pPr>
              <a:defRPr sz="1400" baseline="0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Etunimi Sukunimi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42682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dia - vaalea - otsikko - 2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F441640-F395-929E-2B57-4EB0EFA5AC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OTSIKKO</a:t>
            </a:r>
            <a:endParaRPr lang="aa-ET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8B44188-4D5A-B198-1ADE-C7C1C9B131FA}"/>
              </a:ext>
            </a:extLst>
          </p:cNvPr>
          <p:cNvCxnSpPr>
            <a:cxnSpLocks/>
          </p:cNvCxnSpPr>
          <p:nvPr userDrawn="1"/>
        </p:nvCxnSpPr>
        <p:spPr>
          <a:xfrm>
            <a:off x="5610578" y="1690688"/>
            <a:ext cx="9708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CA7E258-8535-26D6-CFB1-571F2F798A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52322" y="2042939"/>
            <a:ext cx="7487356" cy="728481"/>
          </a:xfrm>
        </p:spPr>
        <p:txBody>
          <a:bodyPr>
            <a:normAutofit/>
          </a:bodyPr>
          <a:lstStyle>
            <a:lvl1pPr algn="ctr">
              <a:defRPr sz="1800" b="0" i="1" baseline="0"/>
            </a:lvl1pPr>
          </a:lstStyle>
          <a:p>
            <a:pPr lvl="0"/>
            <a:r>
              <a:rPr lang="en-GB" dirty="0" err="1"/>
              <a:t>Ingressi</a:t>
            </a:r>
            <a:r>
              <a:rPr lang="en-GB" dirty="0"/>
              <a:t> tai </a:t>
            </a:r>
            <a:r>
              <a:rPr lang="en-GB" dirty="0" err="1"/>
              <a:t>muu</a:t>
            </a:r>
            <a:r>
              <a:rPr lang="en-GB" dirty="0"/>
              <a:t> </a:t>
            </a:r>
            <a:r>
              <a:rPr lang="en-GB" dirty="0" err="1"/>
              <a:t>tekstinosto</a:t>
            </a:r>
            <a:r>
              <a:rPr lang="en-GB" dirty="0"/>
              <a:t>. </a:t>
            </a:r>
            <a:br>
              <a:rPr lang="en-GB" dirty="0"/>
            </a:br>
            <a:r>
              <a:rPr lang="en-GB" dirty="0" err="1"/>
              <a:t>Mielellään</a:t>
            </a:r>
            <a:r>
              <a:rPr lang="en-GB" dirty="0"/>
              <a:t> </a:t>
            </a:r>
            <a:r>
              <a:rPr lang="en-GB" dirty="0" err="1"/>
              <a:t>kahdelle</a:t>
            </a:r>
            <a:r>
              <a:rPr lang="en-GB" dirty="0"/>
              <a:t> </a:t>
            </a:r>
            <a:r>
              <a:rPr lang="en-GB" dirty="0" err="1"/>
              <a:t>riville</a:t>
            </a:r>
            <a:r>
              <a:rPr lang="en-GB" dirty="0"/>
              <a:t>.</a:t>
            </a:r>
            <a:endParaRPr lang="aa-ET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ED012D0-3FF2-59B7-FD81-AA8F13B92F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3245556"/>
            <a:ext cx="10515600" cy="3115733"/>
          </a:xfrm>
        </p:spPr>
        <p:txBody>
          <a:bodyPr numCol="2" spcCol="540000">
            <a:normAutofit/>
          </a:bodyPr>
          <a:lstStyle>
            <a:lvl1pPr>
              <a:lnSpc>
                <a:spcPct val="110000"/>
              </a:lnSpc>
              <a:spcAft>
                <a:spcPts val="1200"/>
              </a:spcAft>
              <a:defRPr sz="1600" kern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kaksipalstainen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kaksipalstainen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kaksipalstainen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kaksipalstainen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3894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dia - kuvio - 2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ED012D0-3FF2-59B7-FD81-AA8F13B92F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718020"/>
            <a:ext cx="10515600" cy="5486399"/>
          </a:xfrm>
        </p:spPr>
        <p:txBody>
          <a:bodyPr numCol="2" spcCol="540000">
            <a:noAutofit/>
          </a:bodyPr>
          <a:lstStyle>
            <a:lvl1pPr>
              <a:lnSpc>
                <a:spcPct val="110000"/>
              </a:lnSpc>
              <a:spcAft>
                <a:spcPts val="1200"/>
              </a:spcAft>
              <a:defRPr sz="1600" kern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kaksipalstainen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kaksipalstainen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kaksipalstainen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kaksipalstainen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0481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2F6EA0-D919-FE55-6F1F-3F94745217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4620" y="1257419"/>
            <a:ext cx="1245003" cy="1074608"/>
          </a:xfrm>
        </p:spPr>
        <p:txBody>
          <a:bodyPr lIns="0" tIns="0" rIns="72000" bIns="0">
            <a:normAutofit/>
          </a:bodyPr>
          <a:lstStyle>
            <a:lvl1pPr algn="r">
              <a:defRPr sz="7800" b="1" i="0" baseline="0">
                <a:latin typeface="+mj-lt"/>
              </a:defRPr>
            </a:lvl1pPr>
          </a:lstStyle>
          <a:p>
            <a:pPr lvl="0"/>
            <a:r>
              <a:rPr lang="en-GB" dirty="0"/>
              <a:t>1</a:t>
            </a:r>
            <a:endParaRPr lang="aa-ET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644EEF9-E9FE-1F30-B2BD-D7C2EB55CA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85763" y="1374668"/>
            <a:ext cx="3185846" cy="2138896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defRPr sz="1400" baseline="0"/>
            </a:lvl1pPr>
            <a:lvl2pPr>
              <a:defRPr sz="1400" baseline="0"/>
            </a:lvl2pPr>
            <a:lvl3pPr>
              <a:defRPr sz="1400" baseline="0"/>
            </a:lvl3pPr>
            <a:lvl4pPr>
              <a:defRPr sz="1400" baseline="0"/>
            </a:lvl4pPr>
            <a:lvl5pPr>
              <a:defRPr sz="1400" baseline="0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numeroitu</a:t>
            </a:r>
            <a:r>
              <a:rPr lang="en-GB" dirty="0"/>
              <a:t> tai </a:t>
            </a:r>
            <a:r>
              <a:rPr lang="en-GB" dirty="0" err="1"/>
              <a:t>aakkosellinen</a:t>
            </a:r>
            <a:r>
              <a:rPr lang="en-GB" dirty="0"/>
              <a:t> </a:t>
            </a:r>
            <a:r>
              <a:rPr lang="en-GB" dirty="0" err="1"/>
              <a:t>tietolaatikko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numeroitu</a:t>
            </a:r>
            <a:r>
              <a:rPr lang="en-GB" dirty="0"/>
              <a:t> tai </a:t>
            </a:r>
            <a:r>
              <a:rPr lang="en-GB" dirty="0" err="1"/>
              <a:t>aakkosellinen</a:t>
            </a:r>
            <a:r>
              <a:rPr lang="en-GB" dirty="0"/>
              <a:t> </a:t>
            </a:r>
            <a:r>
              <a:rPr lang="en-GB" dirty="0" err="1"/>
              <a:t>tietolaatikko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numeroitu</a:t>
            </a:r>
            <a:r>
              <a:rPr lang="en-GB" dirty="0"/>
              <a:t> tai </a:t>
            </a:r>
            <a:r>
              <a:rPr lang="en-GB" dirty="0" err="1"/>
              <a:t>aakkosellinen</a:t>
            </a:r>
            <a:r>
              <a:rPr lang="en-GB" dirty="0"/>
              <a:t> </a:t>
            </a:r>
            <a:r>
              <a:rPr lang="en-GB" dirty="0" err="1"/>
              <a:t>tietolaatikko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numeroitu</a:t>
            </a:r>
            <a:r>
              <a:rPr lang="en-GB" dirty="0"/>
              <a:t> tai </a:t>
            </a:r>
            <a:r>
              <a:rPr lang="en-GB" dirty="0" err="1"/>
              <a:t>aakkosellinen</a:t>
            </a:r>
            <a:r>
              <a:rPr lang="en-GB" dirty="0"/>
              <a:t> </a:t>
            </a:r>
            <a:r>
              <a:rPr lang="en-GB" dirty="0" err="1"/>
              <a:t>tietolaatikko</a:t>
            </a:r>
            <a:r>
              <a:rPr lang="en-GB" dirty="0"/>
              <a:t>. </a:t>
            </a:r>
            <a:endParaRPr lang="aa-ET" dirty="0"/>
          </a:p>
          <a:p>
            <a:pPr lvl="0"/>
            <a:endParaRPr lang="aa-ET" dirty="0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0237801B-11AA-A9B5-D2E6-83D41AB644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4620" y="3791964"/>
            <a:ext cx="1245003" cy="1074608"/>
          </a:xfrm>
        </p:spPr>
        <p:txBody>
          <a:bodyPr lIns="0" tIns="0" rIns="72000" bIns="0">
            <a:normAutofit/>
          </a:bodyPr>
          <a:lstStyle>
            <a:lvl1pPr algn="r">
              <a:defRPr sz="7800" b="1" i="0" baseline="0">
                <a:latin typeface="+mj-lt"/>
              </a:defRPr>
            </a:lvl1pPr>
          </a:lstStyle>
          <a:p>
            <a:pPr lvl="0"/>
            <a:r>
              <a:rPr lang="en-GB" dirty="0"/>
              <a:t>3</a:t>
            </a:r>
            <a:endParaRPr lang="aa-ET" dirty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A64A30F0-A075-4D87-C062-7598A07AA36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85763" y="3909213"/>
            <a:ext cx="3185846" cy="2138896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defRPr sz="1400" baseline="0"/>
            </a:lvl1pPr>
            <a:lvl2pPr>
              <a:defRPr sz="1400" baseline="0"/>
            </a:lvl2pPr>
            <a:lvl3pPr>
              <a:defRPr sz="1400" baseline="0"/>
            </a:lvl3pPr>
            <a:lvl4pPr>
              <a:defRPr sz="1400" baseline="0"/>
            </a:lvl4pPr>
            <a:lvl5pPr>
              <a:defRPr sz="1400" baseline="0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numeroitu</a:t>
            </a:r>
            <a:r>
              <a:rPr lang="en-GB" dirty="0"/>
              <a:t> tai </a:t>
            </a:r>
            <a:r>
              <a:rPr lang="en-GB" dirty="0" err="1"/>
              <a:t>aakkosellinen</a:t>
            </a:r>
            <a:r>
              <a:rPr lang="en-GB" dirty="0"/>
              <a:t> </a:t>
            </a:r>
            <a:r>
              <a:rPr lang="en-GB" dirty="0" err="1"/>
              <a:t>tietolaatikko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numeroitu</a:t>
            </a:r>
            <a:r>
              <a:rPr lang="en-GB" dirty="0"/>
              <a:t> tai </a:t>
            </a:r>
            <a:r>
              <a:rPr lang="en-GB" dirty="0" err="1"/>
              <a:t>aakkosellinen</a:t>
            </a:r>
            <a:r>
              <a:rPr lang="en-GB" dirty="0"/>
              <a:t> </a:t>
            </a:r>
            <a:r>
              <a:rPr lang="en-GB" dirty="0" err="1"/>
              <a:t>tietolaatikko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numeroitu</a:t>
            </a:r>
            <a:r>
              <a:rPr lang="en-GB" dirty="0"/>
              <a:t> tai </a:t>
            </a:r>
            <a:r>
              <a:rPr lang="en-GB" dirty="0" err="1"/>
              <a:t>aakkosellinen</a:t>
            </a:r>
            <a:r>
              <a:rPr lang="en-GB" dirty="0"/>
              <a:t> </a:t>
            </a:r>
            <a:r>
              <a:rPr lang="en-GB" dirty="0" err="1"/>
              <a:t>tietolaatikko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numeroitu</a:t>
            </a:r>
            <a:r>
              <a:rPr lang="en-GB" dirty="0"/>
              <a:t> tai </a:t>
            </a:r>
            <a:r>
              <a:rPr lang="en-GB" dirty="0" err="1"/>
              <a:t>aakkosellinen</a:t>
            </a:r>
            <a:r>
              <a:rPr lang="en-GB" dirty="0"/>
              <a:t> </a:t>
            </a:r>
            <a:r>
              <a:rPr lang="en-GB" dirty="0" err="1"/>
              <a:t>tietolaatikko</a:t>
            </a:r>
            <a:r>
              <a:rPr lang="en-GB" dirty="0"/>
              <a:t>. </a:t>
            </a:r>
            <a:endParaRPr lang="aa-ET" dirty="0"/>
          </a:p>
          <a:p>
            <a:pPr lvl="0"/>
            <a:endParaRPr lang="aa-ET" dirty="0"/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EED7560C-1F64-35BC-0690-B3D89897B47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87975" y="1257419"/>
            <a:ext cx="1245003" cy="1074608"/>
          </a:xfrm>
        </p:spPr>
        <p:txBody>
          <a:bodyPr lIns="0" tIns="0" rIns="72000" bIns="0">
            <a:normAutofit/>
          </a:bodyPr>
          <a:lstStyle>
            <a:lvl1pPr algn="r">
              <a:defRPr sz="7800" b="1" i="0" baseline="0">
                <a:latin typeface="+mj-lt"/>
              </a:defRPr>
            </a:lvl1pPr>
          </a:lstStyle>
          <a:p>
            <a:pPr lvl="0"/>
            <a:r>
              <a:rPr lang="en-GB" dirty="0"/>
              <a:t>2</a:t>
            </a:r>
            <a:endParaRPr lang="aa-ET" dirty="0"/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28ABCF64-174D-0257-1346-C72F56507A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151392" y="1374668"/>
            <a:ext cx="3185846" cy="2138896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defRPr sz="1400" baseline="0"/>
            </a:lvl1pPr>
            <a:lvl2pPr>
              <a:defRPr sz="1400" baseline="0"/>
            </a:lvl2pPr>
            <a:lvl3pPr>
              <a:defRPr sz="1400" baseline="0"/>
            </a:lvl3pPr>
            <a:lvl4pPr>
              <a:defRPr sz="1400" baseline="0"/>
            </a:lvl4pPr>
            <a:lvl5pPr>
              <a:defRPr sz="1400" baseline="0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numeroitu</a:t>
            </a:r>
            <a:r>
              <a:rPr lang="en-GB" dirty="0"/>
              <a:t> tai </a:t>
            </a:r>
            <a:r>
              <a:rPr lang="en-GB" dirty="0" err="1"/>
              <a:t>aakkosellinen</a:t>
            </a:r>
            <a:r>
              <a:rPr lang="en-GB" dirty="0"/>
              <a:t> </a:t>
            </a:r>
            <a:r>
              <a:rPr lang="en-GB" dirty="0" err="1"/>
              <a:t>tietolaatikko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numeroitu</a:t>
            </a:r>
            <a:r>
              <a:rPr lang="en-GB" dirty="0"/>
              <a:t> tai </a:t>
            </a:r>
            <a:r>
              <a:rPr lang="en-GB" dirty="0" err="1"/>
              <a:t>aakkosellinen</a:t>
            </a:r>
            <a:r>
              <a:rPr lang="en-GB" dirty="0"/>
              <a:t> </a:t>
            </a:r>
            <a:r>
              <a:rPr lang="en-GB" dirty="0" err="1"/>
              <a:t>tietolaatikko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numeroitu</a:t>
            </a:r>
            <a:r>
              <a:rPr lang="en-GB" dirty="0"/>
              <a:t> tai </a:t>
            </a:r>
            <a:r>
              <a:rPr lang="en-GB" dirty="0" err="1"/>
              <a:t>aakkosellinen</a:t>
            </a:r>
            <a:r>
              <a:rPr lang="en-GB" dirty="0"/>
              <a:t> </a:t>
            </a:r>
            <a:r>
              <a:rPr lang="en-GB" dirty="0" err="1"/>
              <a:t>tietolaatikko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numeroitu</a:t>
            </a:r>
            <a:r>
              <a:rPr lang="en-GB" dirty="0"/>
              <a:t> tai </a:t>
            </a:r>
            <a:r>
              <a:rPr lang="en-GB" dirty="0" err="1"/>
              <a:t>aakkosellinen</a:t>
            </a:r>
            <a:r>
              <a:rPr lang="en-GB" dirty="0"/>
              <a:t> </a:t>
            </a:r>
            <a:r>
              <a:rPr lang="en-GB" dirty="0" err="1"/>
              <a:t>tietolaatikko</a:t>
            </a:r>
            <a:r>
              <a:rPr lang="en-GB" dirty="0"/>
              <a:t>. </a:t>
            </a:r>
            <a:endParaRPr lang="aa-ET" dirty="0"/>
          </a:p>
          <a:p>
            <a:pPr lvl="0"/>
            <a:endParaRPr lang="aa-ET" dirty="0"/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CE3CE6B0-18A5-5DFD-2AD0-53E351AF6BC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87975" y="3791964"/>
            <a:ext cx="1245003" cy="1074608"/>
          </a:xfrm>
        </p:spPr>
        <p:txBody>
          <a:bodyPr lIns="0" tIns="0" rIns="72000" bIns="0">
            <a:normAutofit/>
          </a:bodyPr>
          <a:lstStyle>
            <a:lvl1pPr algn="r">
              <a:defRPr sz="7800" b="1" i="0" baseline="0">
                <a:latin typeface="+mj-lt"/>
              </a:defRPr>
            </a:lvl1pPr>
          </a:lstStyle>
          <a:p>
            <a:pPr lvl="0"/>
            <a:r>
              <a:rPr lang="en-GB" dirty="0"/>
              <a:t>4</a:t>
            </a:r>
            <a:endParaRPr lang="aa-ET" dirty="0"/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6258F548-81ED-75BC-DD5A-E4A23ACCB3B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51392" y="3909213"/>
            <a:ext cx="3185846" cy="2138896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defRPr sz="1400" baseline="0"/>
            </a:lvl1pPr>
            <a:lvl2pPr>
              <a:defRPr sz="1400" baseline="0"/>
            </a:lvl2pPr>
            <a:lvl3pPr>
              <a:defRPr sz="1400" baseline="0"/>
            </a:lvl3pPr>
            <a:lvl4pPr>
              <a:defRPr sz="1400" baseline="0"/>
            </a:lvl4pPr>
            <a:lvl5pPr>
              <a:defRPr sz="1400" baseline="0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numeroitu</a:t>
            </a:r>
            <a:r>
              <a:rPr lang="en-GB" dirty="0"/>
              <a:t> tai </a:t>
            </a:r>
            <a:r>
              <a:rPr lang="en-GB" dirty="0" err="1"/>
              <a:t>aakkosellinen</a:t>
            </a:r>
            <a:r>
              <a:rPr lang="en-GB" dirty="0"/>
              <a:t> </a:t>
            </a:r>
            <a:r>
              <a:rPr lang="en-GB" dirty="0" err="1"/>
              <a:t>tietolaatikko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numeroitu</a:t>
            </a:r>
            <a:r>
              <a:rPr lang="en-GB" dirty="0"/>
              <a:t> tai </a:t>
            </a:r>
            <a:r>
              <a:rPr lang="en-GB" dirty="0" err="1"/>
              <a:t>aakkosellinen</a:t>
            </a:r>
            <a:r>
              <a:rPr lang="en-GB" dirty="0"/>
              <a:t> </a:t>
            </a:r>
            <a:r>
              <a:rPr lang="en-GB" dirty="0" err="1"/>
              <a:t>tietolaatikko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numeroitu</a:t>
            </a:r>
            <a:r>
              <a:rPr lang="en-GB" dirty="0"/>
              <a:t> tai </a:t>
            </a:r>
            <a:r>
              <a:rPr lang="en-GB" dirty="0" err="1"/>
              <a:t>aakkosellinen</a:t>
            </a:r>
            <a:r>
              <a:rPr lang="en-GB" dirty="0"/>
              <a:t> </a:t>
            </a:r>
            <a:r>
              <a:rPr lang="en-GB" dirty="0" err="1"/>
              <a:t>tietolaatikko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numeroitu</a:t>
            </a:r>
            <a:r>
              <a:rPr lang="en-GB" dirty="0"/>
              <a:t> tai </a:t>
            </a:r>
            <a:r>
              <a:rPr lang="en-GB" dirty="0" err="1"/>
              <a:t>aakkosellinen</a:t>
            </a:r>
            <a:r>
              <a:rPr lang="en-GB" dirty="0"/>
              <a:t> </a:t>
            </a:r>
            <a:r>
              <a:rPr lang="en-GB" dirty="0" err="1"/>
              <a:t>tietolaatikko</a:t>
            </a:r>
            <a:r>
              <a:rPr lang="en-GB" dirty="0"/>
              <a:t>. </a:t>
            </a:r>
            <a:endParaRPr lang="aa-ET" dirty="0"/>
          </a:p>
          <a:p>
            <a:pPr lvl="0"/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97475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dia - otsikko - kuv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F441640-F395-929E-2B57-4EB0EFA5AC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365126"/>
            <a:ext cx="5846765" cy="1325562"/>
          </a:xfrm>
        </p:spPr>
        <p:txBody>
          <a:bodyPr>
            <a:normAutofit/>
          </a:bodyPr>
          <a:lstStyle>
            <a:lvl1pPr>
              <a:defRPr sz="4200" baseline="0"/>
            </a:lvl1pPr>
          </a:lstStyle>
          <a:p>
            <a:r>
              <a:rPr lang="en-GB" dirty="0"/>
              <a:t>OTSIKKO</a:t>
            </a:r>
            <a:endParaRPr lang="aa-ET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8B44188-4D5A-B198-1ADE-C7C1C9B131FA}"/>
              </a:ext>
            </a:extLst>
          </p:cNvPr>
          <p:cNvCxnSpPr>
            <a:cxnSpLocks/>
          </p:cNvCxnSpPr>
          <p:nvPr userDrawn="1"/>
        </p:nvCxnSpPr>
        <p:spPr>
          <a:xfrm>
            <a:off x="3276159" y="1629318"/>
            <a:ext cx="9708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CA7E258-8535-26D6-CFB1-571F2F798A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199" y="1993843"/>
            <a:ext cx="5846765" cy="728481"/>
          </a:xfrm>
        </p:spPr>
        <p:txBody>
          <a:bodyPr>
            <a:normAutofit/>
          </a:bodyPr>
          <a:lstStyle>
            <a:lvl1pPr algn="ctr">
              <a:defRPr sz="1800" b="0" i="1" baseline="0"/>
            </a:lvl1pPr>
          </a:lstStyle>
          <a:p>
            <a:pPr lvl="0"/>
            <a:r>
              <a:rPr lang="en-GB" dirty="0" err="1"/>
              <a:t>Ingressi</a:t>
            </a:r>
            <a:r>
              <a:rPr lang="en-GB" dirty="0"/>
              <a:t> tai </a:t>
            </a:r>
            <a:r>
              <a:rPr lang="en-GB" dirty="0" err="1"/>
              <a:t>muu</a:t>
            </a:r>
            <a:r>
              <a:rPr lang="en-GB" dirty="0"/>
              <a:t> </a:t>
            </a:r>
            <a:r>
              <a:rPr lang="en-GB" dirty="0" err="1"/>
              <a:t>tekstinosto</a:t>
            </a:r>
            <a:r>
              <a:rPr lang="en-GB" dirty="0"/>
              <a:t>. </a:t>
            </a:r>
            <a:br>
              <a:rPr lang="en-GB" dirty="0"/>
            </a:br>
            <a:r>
              <a:rPr lang="en-GB" dirty="0" err="1"/>
              <a:t>Mielellään</a:t>
            </a:r>
            <a:r>
              <a:rPr lang="en-GB" dirty="0"/>
              <a:t> </a:t>
            </a:r>
            <a:r>
              <a:rPr lang="en-GB" dirty="0" err="1"/>
              <a:t>kahdelle</a:t>
            </a:r>
            <a:r>
              <a:rPr lang="en-GB" dirty="0"/>
              <a:t> </a:t>
            </a:r>
            <a:r>
              <a:rPr lang="en-GB" dirty="0" err="1"/>
              <a:t>riville</a:t>
            </a:r>
            <a:r>
              <a:rPr lang="en-GB" dirty="0"/>
              <a:t>.</a:t>
            </a:r>
            <a:endParaRPr lang="aa-ET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ED012D0-3FF2-59B7-FD81-AA8F13B92F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199" y="3185058"/>
            <a:ext cx="5846765" cy="3176231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Aft>
                <a:spcPts val="1200"/>
              </a:spcAft>
              <a:defRPr sz="1600" kern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6A60B1-EAF6-EFB8-2082-B480AAB4855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523163" y="0"/>
            <a:ext cx="4668837" cy="6857993"/>
          </a:xfrm>
        </p:spPr>
        <p:txBody>
          <a:bodyPr tIns="46800" bIns="720000" anchor="ctr" anchorCtr="0">
            <a:normAutofit/>
          </a:bodyPr>
          <a:lstStyle>
            <a:lvl1pPr algn="ctr">
              <a:defRPr sz="1200" cap="all" baseline="0">
                <a:latin typeface="+mj-lt"/>
              </a:defRPr>
            </a:lvl1pPr>
          </a:lstStyle>
          <a:p>
            <a:r>
              <a:rPr lang="aa-ET" dirty="0"/>
              <a:t>LISÄÄ KUVA KLIKKAAMALLA IKONIA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F018D22-E2FE-021C-E427-23C1E382A56E}"/>
              </a:ext>
            </a:extLst>
          </p:cNvPr>
          <p:cNvCxnSpPr>
            <a:cxnSpLocks/>
          </p:cNvCxnSpPr>
          <p:nvPr userDrawn="1"/>
        </p:nvCxnSpPr>
        <p:spPr>
          <a:xfrm>
            <a:off x="7517026" y="0"/>
            <a:ext cx="0" cy="68580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4210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dia - pikkuotsikko - kuv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F441640-F395-929E-2B57-4EB0EFA5AC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662788"/>
            <a:ext cx="5846765" cy="478678"/>
          </a:xfrm>
        </p:spPr>
        <p:txBody>
          <a:bodyPr anchor="t">
            <a:noAutofit/>
          </a:bodyPr>
          <a:lstStyle>
            <a:lvl1pPr algn="l">
              <a:defRPr sz="3500" baseline="0"/>
            </a:lvl1pPr>
          </a:lstStyle>
          <a:p>
            <a:r>
              <a:rPr lang="en-GB" dirty="0"/>
              <a:t>PIKKUOTSIKKO</a:t>
            </a:r>
            <a:endParaRPr lang="aa-ET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ED012D0-3FF2-59B7-FD81-AA8F13B92F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199" y="1270341"/>
            <a:ext cx="5846765" cy="5090949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Aft>
                <a:spcPts val="1200"/>
              </a:spcAft>
              <a:defRPr sz="1600" kern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 </a:t>
            </a:r>
            <a:r>
              <a:rPr lang="en-GB" dirty="0" err="1"/>
              <a:t>Tämä</a:t>
            </a:r>
            <a:r>
              <a:rPr lang="en-GB" dirty="0"/>
              <a:t> on </a:t>
            </a:r>
            <a:r>
              <a:rPr lang="en-GB" dirty="0" err="1"/>
              <a:t>yksipalstainen</a:t>
            </a:r>
            <a:r>
              <a:rPr lang="en-GB" dirty="0"/>
              <a:t> </a:t>
            </a:r>
            <a:r>
              <a:rPr lang="en-GB" dirty="0" err="1"/>
              <a:t>tekstikehys</a:t>
            </a:r>
            <a:r>
              <a:rPr lang="en-GB" dirty="0"/>
              <a:t>. </a:t>
            </a:r>
            <a:r>
              <a:rPr lang="en-GB" dirty="0" err="1"/>
              <a:t>Sitä</a:t>
            </a:r>
            <a:r>
              <a:rPr lang="en-GB" dirty="0"/>
              <a:t> </a:t>
            </a:r>
            <a:r>
              <a:rPr lang="en-GB" dirty="0" err="1"/>
              <a:t>voi</a:t>
            </a:r>
            <a:r>
              <a:rPr lang="en-GB" dirty="0"/>
              <a:t> </a:t>
            </a:r>
            <a:r>
              <a:rPr lang="en-GB" dirty="0" err="1"/>
              <a:t>käyttää</a:t>
            </a:r>
            <a:r>
              <a:rPr lang="en-GB" dirty="0"/>
              <a:t> </a:t>
            </a:r>
            <a:r>
              <a:rPr lang="en-GB" dirty="0" err="1"/>
              <a:t>ranskalaisilla</a:t>
            </a:r>
            <a:r>
              <a:rPr lang="en-GB" dirty="0"/>
              <a:t> </a:t>
            </a:r>
            <a:r>
              <a:rPr lang="en-GB" dirty="0" err="1"/>
              <a:t>viivoilla</a:t>
            </a:r>
            <a:r>
              <a:rPr lang="en-GB" dirty="0"/>
              <a:t> tai </a:t>
            </a:r>
            <a:r>
              <a:rPr lang="en-GB" dirty="0" err="1"/>
              <a:t>ilman</a:t>
            </a:r>
            <a:r>
              <a:rPr lang="en-GB" dirty="0"/>
              <a:t>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6A60B1-EAF6-EFB8-2082-B480AAB4855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523163" y="0"/>
            <a:ext cx="4668837" cy="6857993"/>
          </a:xfrm>
        </p:spPr>
        <p:txBody>
          <a:bodyPr tIns="46800" bIns="720000" anchor="ctr">
            <a:normAutofit/>
          </a:bodyPr>
          <a:lstStyle>
            <a:lvl1pPr algn="ctr">
              <a:defRPr sz="1200" cap="all" baseline="0">
                <a:latin typeface="+mj-lt"/>
              </a:defRPr>
            </a:lvl1pPr>
          </a:lstStyle>
          <a:p>
            <a:r>
              <a:rPr lang="aa-ET" dirty="0"/>
              <a:t>LISÄÄ KUVA KLIKKAAMALLA IKONIA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F018D22-E2FE-021C-E427-23C1E382A56E}"/>
              </a:ext>
            </a:extLst>
          </p:cNvPr>
          <p:cNvCxnSpPr>
            <a:cxnSpLocks/>
          </p:cNvCxnSpPr>
          <p:nvPr userDrawn="1"/>
        </p:nvCxnSpPr>
        <p:spPr>
          <a:xfrm>
            <a:off x="7517026" y="0"/>
            <a:ext cx="0" cy="68580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9761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232F80-2B46-ADB9-A8D0-E1635C9BA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aa-E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7483F4-DA21-7056-EC5C-D7707A907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0362673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3" r:id="rId3"/>
    <p:sldLayoutId id="2147483670" r:id="rId4"/>
    <p:sldLayoutId id="2147483664" r:id="rId5"/>
    <p:sldLayoutId id="2147483662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1" r:id="rId12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a-E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29C45A-8428-D834-F422-63CA65700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8828"/>
            <a:ext cx="10515600" cy="1325563"/>
          </a:xfrm>
        </p:spPr>
        <p:txBody>
          <a:bodyPr>
            <a:normAutofit/>
          </a:bodyPr>
          <a:lstStyle/>
          <a:p>
            <a:r>
              <a:rPr lang="fi-FI" sz="4400" dirty="0"/>
              <a:t>VIESTINTÄSTRATEGIA 2025</a:t>
            </a:r>
            <a:endParaRPr lang="aa-ET" sz="4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167805-53BE-3B1B-275D-E28EB2D7E4C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6463" y="3051175"/>
            <a:ext cx="10515600" cy="755650"/>
          </a:xfrm>
        </p:spPr>
        <p:txBody>
          <a:bodyPr/>
          <a:lstStyle/>
          <a:p>
            <a:r>
              <a:rPr lang="fi-FI"/>
              <a:t>    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32733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4058A11-3AE8-21CF-D68C-B9DCBC8F5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Suomalainen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Naisliitto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ry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</a:t>
            </a:r>
            <a:b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Finska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Kvinnoförbundet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(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jatkossa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Naisliitto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 on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jäsenyhdistystensä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valtakunnallinen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keskusjärjestö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  <a:endParaRPr lang="aa-ET" sz="2800" dirty="0"/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771413BB-945F-3D48-2CB3-E2D4116E3A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529433"/>
              </p:ext>
            </p:extLst>
          </p:nvPr>
        </p:nvGraphicFramePr>
        <p:xfrm>
          <a:off x="1185430" y="2613805"/>
          <a:ext cx="9821140" cy="3299232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{5C22544A-7EE6-4342-B048-85BDC9FD1C3A}</a:tableStyleId>
              </a:tblPr>
              <a:tblGrid>
                <a:gridCol w="3129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6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47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5953">
                <a:tc>
                  <a:txBody>
                    <a:bodyPr/>
                    <a:lstStyle/>
                    <a:p>
                      <a:r>
                        <a:rPr lang="fi-FI" sz="2000" b="0" cap="none" spc="0" dirty="0">
                          <a:solidFill>
                            <a:schemeClr val="bg1"/>
                          </a:solidFill>
                        </a:rPr>
                        <a:t>      VISIO</a:t>
                      </a:r>
                    </a:p>
                  </a:txBody>
                  <a:tcPr marL="38423" marR="38423" marT="92336" marB="598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000" b="0" cap="none" spc="0" dirty="0">
                          <a:solidFill>
                            <a:schemeClr val="bg1"/>
                          </a:solidFill>
                        </a:rPr>
                        <a:t>        MISSIO</a:t>
                      </a:r>
                    </a:p>
                  </a:txBody>
                  <a:tcPr marL="38423" marR="38423" marT="92336" marB="598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000" b="0" cap="none" spc="0" dirty="0">
                          <a:solidFill>
                            <a:schemeClr val="bg1"/>
                          </a:solidFill>
                        </a:rPr>
                        <a:t>               ARVOT</a:t>
                      </a:r>
                    </a:p>
                  </a:txBody>
                  <a:tcPr marL="38423" marR="38423" marT="92336" marB="5981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2279">
                <a:tc>
                  <a:txBody>
                    <a:bodyPr/>
                    <a:lstStyle/>
                    <a:p>
                      <a:r>
                        <a:rPr lang="fi-FI" sz="1800" kern="1200" cap="none" spc="0" dirty="0">
                          <a:solidFill>
                            <a:schemeClr val="tx1"/>
                          </a:solidFill>
                          <a:effectLst/>
                        </a:rPr>
                        <a:t>Naisliitto on tasa-arvoa ja yhdenvertaisuutta, </a:t>
                      </a:r>
                      <a:br>
                        <a:rPr lang="fi-FI" sz="1800" kern="1200" cap="none" spc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i-FI" sz="1800" kern="1200" cap="none" spc="0" dirty="0">
                          <a:solidFill>
                            <a:schemeClr val="tx1"/>
                          </a:solidFill>
                          <a:effectLst/>
                        </a:rPr>
                        <a:t>naisten ja tyttöjen aseman kehittymistä,</a:t>
                      </a:r>
                      <a:br>
                        <a:rPr lang="fi-FI" sz="1800" kern="1200" cap="none" spc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i-FI" sz="1800" kern="1200" cap="none" spc="0" dirty="0">
                          <a:solidFill>
                            <a:schemeClr val="tx1"/>
                          </a:solidFill>
                          <a:effectLst/>
                        </a:rPr>
                        <a:t>elinolosuhteiden ja selviytymisen edistämistä </a:t>
                      </a:r>
                      <a:br>
                        <a:rPr lang="fi-FI" sz="1800" kern="1200" cap="none" spc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i-FI" sz="1800" kern="1200" cap="none" spc="0" dirty="0">
                          <a:solidFill>
                            <a:schemeClr val="tx1"/>
                          </a:solidFill>
                          <a:effectLst/>
                        </a:rPr>
                        <a:t>ajava järjestö yhteiskunnan </a:t>
                      </a:r>
                      <a:br>
                        <a:rPr lang="fi-FI" sz="1800" kern="1200" cap="none" spc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i-FI" sz="1800" kern="1200" cap="none" spc="0" dirty="0">
                          <a:solidFill>
                            <a:schemeClr val="tx1"/>
                          </a:solidFill>
                          <a:effectLst/>
                        </a:rPr>
                        <a:t>eri verkostoissa. </a:t>
                      </a:r>
                      <a:endParaRPr lang="fi-FI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38423" marR="38423" marT="92336" marB="5981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cap="none" spc="0" dirty="0">
                          <a:solidFill>
                            <a:schemeClr val="tx1"/>
                          </a:solidFill>
                          <a:effectLst/>
                        </a:rPr>
                        <a:t>Naisliitto edistää kaikissa elämänkaaren vaiheissa naisten asemaa yhteiskunnassa </a:t>
                      </a:r>
                      <a:br>
                        <a:rPr lang="fi-FI" sz="1800" kern="1200" cap="none" spc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i-FI" sz="1800" kern="1200" cap="none" spc="0" dirty="0">
                          <a:solidFill>
                            <a:schemeClr val="tx1"/>
                          </a:solidFill>
                          <a:effectLst/>
                        </a:rPr>
                        <a:t>tasa-arvon ja yhdenvertaisuuden toteutumiseksi. </a:t>
                      </a:r>
                      <a:br>
                        <a:rPr lang="fi-FI" sz="1800" kern="1200" cap="none" spc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i-FI" sz="1800" kern="1200" cap="none" spc="0" dirty="0">
                          <a:solidFill>
                            <a:schemeClr val="tx1"/>
                          </a:solidFill>
                          <a:effectLst/>
                        </a:rPr>
                        <a:t>Naisliitto aktivoi ja tukee jäsenyhdistyksiään em. toiminnan kehittämisessä. </a:t>
                      </a:r>
                    </a:p>
                    <a:p>
                      <a:endParaRPr lang="fi-FI" sz="12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38423" marR="38423" marT="92336" marB="5981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2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2000" b="0" cap="none" spc="0" dirty="0">
                          <a:solidFill>
                            <a:schemeClr val="tx1"/>
                          </a:solidFill>
                        </a:rPr>
                        <a:t>Tasa-arvo ja yhdenvertaisuus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i-FI" sz="2000" b="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2000" b="0" cap="none" spc="0" dirty="0">
                          <a:solidFill>
                            <a:schemeClr val="tx1"/>
                          </a:solidFill>
                        </a:rPr>
                        <a:t>Ihmisoikeuksien</a:t>
                      </a:r>
                      <a:br>
                        <a:rPr lang="fi-FI" sz="2000" b="0" cap="none" spc="0" dirty="0">
                          <a:solidFill>
                            <a:schemeClr val="tx1"/>
                          </a:solidFill>
                        </a:rPr>
                      </a:br>
                      <a:r>
                        <a:rPr lang="fi-FI" sz="2000" b="0" cap="none" spc="0" dirty="0">
                          <a:solidFill>
                            <a:schemeClr val="tx1"/>
                          </a:solidFill>
                        </a:rPr>
                        <a:t>            kunnioittaminen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i-FI" sz="2000" b="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2000" b="0" cap="none" spc="0" dirty="0">
                          <a:solidFill>
                            <a:schemeClr val="tx1"/>
                          </a:solidFill>
                        </a:rPr>
                        <a:t>Moninaisuuden</a:t>
                      </a:r>
                      <a:br>
                        <a:rPr lang="fi-FI" sz="2000" b="0" cap="none" spc="0" dirty="0">
                          <a:solidFill>
                            <a:schemeClr val="tx1"/>
                          </a:solidFill>
                        </a:rPr>
                      </a:br>
                      <a:r>
                        <a:rPr lang="fi-FI" sz="2000" b="0" cap="none" spc="0" dirty="0">
                          <a:solidFill>
                            <a:schemeClr val="tx1"/>
                          </a:solidFill>
                        </a:rPr>
                        <a:t>            hyväksyminen</a:t>
                      </a:r>
                    </a:p>
                  </a:txBody>
                  <a:tcPr marL="38423" marR="38423" marT="92336" marB="5981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B6AB53B2-08C3-99E0-4319-213AF4DEF0BB}"/>
              </a:ext>
            </a:extLst>
          </p:cNvPr>
          <p:cNvSpPr txBox="1"/>
          <p:nvPr/>
        </p:nvSpPr>
        <p:spPr>
          <a:xfrm>
            <a:off x="1185430" y="2088572"/>
            <a:ext cx="310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STRATEGIA VV. 2025 - 2029</a:t>
            </a:r>
          </a:p>
        </p:txBody>
      </p:sp>
    </p:spTree>
    <p:extLst>
      <p:ext uri="{BB962C8B-B14F-4D97-AF65-F5344CB8AC3E}">
        <p14:creationId xmlns:p14="http://schemas.microsoft.com/office/powerpoint/2010/main" val="160471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1E446A0-81AA-D799-5B7E-B8BB134864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479029"/>
            <a:ext cx="10515600" cy="604646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fi-FI" sz="1800" b="1" dirty="0"/>
              <a:t>Nykytila</a:t>
            </a:r>
            <a:br>
              <a:rPr lang="fi-FI" sz="1400" dirty="0"/>
            </a:br>
            <a:r>
              <a:rPr lang="fi-FI" sz="1600" dirty="0"/>
              <a:t>- </a:t>
            </a:r>
            <a:r>
              <a:rPr lang="fi-FI" sz="1600" b="1" dirty="0"/>
              <a:t>Minna-verkkolehti </a:t>
            </a:r>
            <a:r>
              <a:rPr lang="fi-FI" sz="1600" dirty="0"/>
              <a:t>(alkuvuosi; Ajankohtaisseminaari </a:t>
            </a:r>
            <a:r>
              <a:rPr lang="fi-FI" sz="1600" dirty="0" err="1"/>
              <a:t>Hki</a:t>
            </a:r>
            <a:r>
              <a:rPr lang="fi-FI" sz="1600" dirty="0"/>
              <a:t>, ym. ajankohtaista); s-postilinkki puheenjohtajilta</a:t>
            </a:r>
            <a:br>
              <a:rPr lang="fi-FI" sz="1600" dirty="0"/>
            </a:br>
            <a:r>
              <a:rPr lang="fi-FI" sz="1600" dirty="0"/>
              <a:t>- </a:t>
            </a:r>
            <a:r>
              <a:rPr lang="fi-FI" sz="1600" b="1" dirty="0"/>
              <a:t>Minna-jäsentiedote </a:t>
            </a:r>
            <a:r>
              <a:rPr lang="fi-FI" sz="1600" dirty="0"/>
              <a:t>(loppukevät; kevätkokous, kesäpäivät/ennakkoinfo, MC -seminaari): puheenjohtajat -&gt; s-postilevitys</a:t>
            </a:r>
            <a:br>
              <a:rPr lang="fi-FI" sz="1600" dirty="0"/>
            </a:br>
            <a:r>
              <a:rPr lang="fi-FI" sz="1600" dirty="0"/>
              <a:t>- </a:t>
            </a:r>
            <a:r>
              <a:rPr lang="fi-FI" sz="1600" b="1" dirty="0"/>
              <a:t>Minna-lehti</a:t>
            </a:r>
            <a:r>
              <a:rPr lang="fi-FI" sz="1600" dirty="0"/>
              <a:t> (syksy: kesäpäivät, syyskokous, MC-seminaari)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600" dirty="0"/>
              <a:t>- </a:t>
            </a:r>
            <a:r>
              <a:rPr lang="fi-FI" sz="1600" b="1" dirty="0"/>
              <a:t>Paikallisyhdistysten Jäsenkirjeet</a:t>
            </a:r>
            <a:r>
              <a:rPr lang="fi-FI" sz="1600" dirty="0"/>
              <a:t> s-postitse</a:t>
            </a:r>
            <a:br>
              <a:rPr lang="fi-FI" sz="1600" dirty="0"/>
            </a:br>
            <a:r>
              <a:rPr lang="fi-FI" sz="1600" dirty="0"/>
              <a:t>* </a:t>
            </a:r>
            <a:r>
              <a:rPr lang="fi-FI" sz="1600" b="1" dirty="0"/>
              <a:t>Facebook</a:t>
            </a:r>
            <a:r>
              <a:rPr lang="fi-FI" sz="1600" dirty="0"/>
              <a:t> * </a:t>
            </a:r>
            <a:r>
              <a:rPr lang="fi-FI" sz="1600" b="1" dirty="0"/>
              <a:t>Instagram</a:t>
            </a:r>
            <a:r>
              <a:rPr lang="fi-FI" sz="1600" dirty="0"/>
              <a:t> * </a:t>
            </a:r>
            <a:r>
              <a:rPr lang="fi-FI" sz="1600" b="1" dirty="0"/>
              <a:t>Kotisivut </a:t>
            </a:r>
            <a:r>
              <a:rPr lang="fi-FI" sz="1600" dirty="0"/>
              <a:t>(selkeyttäminen; ilme)</a:t>
            </a:r>
            <a:br>
              <a:rPr lang="fi-FI" sz="1600" dirty="0"/>
            </a:br>
            <a:br>
              <a:rPr lang="fi-FI" sz="1600" dirty="0"/>
            </a:br>
            <a:r>
              <a:rPr lang="fi-FI" sz="1800" b="1" dirty="0"/>
              <a:t>Viestintätoimikunta </a:t>
            </a:r>
            <a:br>
              <a:rPr lang="fi-FI" sz="1600" dirty="0"/>
            </a:br>
            <a:r>
              <a:rPr lang="fi-FI" sz="1600" dirty="0"/>
              <a:t>Viestinnän tehtävät on määritelty </a:t>
            </a:r>
            <a:br>
              <a:rPr lang="fi-FI" sz="1600" dirty="0"/>
            </a:br>
            <a:r>
              <a:rPr lang="fi-FI" sz="1600" b="1" dirty="0"/>
              <a:t>- Suunnittelu ja sopiminen</a:t>
            </a:r>
            <a:r>
              <a:rPr lang="fi-FI" sz="1600" dirty="0"/>
              <a:t>: kuka viestii, missä välineessä, mitä viestitään esim. </a:t>
            </a:r>
            <a:r>
              <a:rPr lang="fi-FI" sz="1600" b="1" dirty="0"/>
              <a:t>vuosikelloa </a:t>
            </a:r>
            <a:r>
              <a:rPr lang="fi-FI" sz="1600" dirty="0"/>
              <a:t>apuna käyttäen; tapahtumat  </a:t>
            </a:r>
            <a:br>
              <a:rPr lang="fi-FI" sz="1600" dirty="0"/>
            </a:br>
            <a:r>
              <a:rPr lang="fi-FI" sz="1600" dirty="0"/>
              <a:t>- Naisliiton Facebook-sivu suhteessa paikallisyhdistysten Facebook-sivuihin</a:t>
            </a:r>
            <a:br>
              <a:rPr lang="fi-FI" sz="1600" dirty="0"/>
            </a:br>
            <a:r>
              <a:rPr lang="fi-FI" sz="1600" dirty="0"/>
              <a:t>- </a:t>
            </a:r>
            <a:r>
              <a:rPr lang="fi-FI" sz="1600" b="1" dirty="0" err="1"/>
              <a:t>SNL:n</a:t>
            </a:r>
            <a:r>
              <a:rPr lang="fi-FI" sz="1600" b="1" dirty="0"/>
              <a:t> kotisivuilla </a:t>
            </a:r>
            <a:r>
              <a:rPr lang="fi-FI" sz="1600" dirty="0"/>
              <a:t>on sivu, jossa on linkit paikallisyhdistysten kotisivuille</a:t>
            </a:r>
            <a:br>
              <a:rPr lang="fi-FI" sz="1600" dirty="0"/>
            </a:br>
            <a:r>
              <a:rPr lang="fi-FI" sz="1600" dirty="0"/>
              <a:t>- Viestintätoimikunnan ’oma’ </a:t>
            </a:r>
            <a:r>
              <a:rPr lang="fi-FI" sz="1600" dirty="0" err="1"/>
              <a:t>WhatsUp</a:t>
            </a:r>
            <a:r>
              <a:rPr lang="fi-FI" sz="1600" dirty="0"/>
              <a:t> -ryhmä </a:t>
            </a:r>
            <a:br>
              <a:rPr lang="fi-FI" dirty="0"/>
            </a:br>
            <a:br>
              <a:rPr lang="fi-FI" sz="1600" dirty="0"/>
            </a:br>
            <a:r>
              <a:rPr lang="fi-FI" sz="1800" b="1" dirty="0"/>
              <a:t>Toimintaympäristö</a:t>
            </a:r>
            <a:br>
              <a:rPr lang="fi-FI" sz="1600" b="1" dirty="0">
                <a:solidFill>
                  <a:srgbClr val="0066CC"/>
                </a:solidFill>
              </a:rPr>
            </a:br>
            <a:r>
              <a:rPr lang="fi-FI" sz="1600" dirty="0"/>
              <a:t>- </a:t>
            </a:r>
            <a:r>
              <a:rPr lang="fi-FI" sz="1600" b="1" dirty="0"/>
              <a:t>Anti-</a:t>
            </a:r>
            <a:r>
              <a:rPr lang="fi-FI" sz="1600" b="1" dirty="0" err="1"/>
              <a:t>gender</a:t>
            </a:r>
            <a:r>
              <a:rPr lang="fi-FI" sz="1600" b="1" dirty="0"/>
              <a:t> -liike, disinformaatio ja vihapuhe </a:t>
            </a:r>
            <a:r>
              <a:rPr lang="fi-FI" sz="1600" dirty="0"/>
              <a:t>haastavat </a:t>
            </a:r>
            <a:br>
              <a:rPr lang="fi-FI" sz="1600" dirty="0"/>
            </a:br>
            <a:r>
              <a:rPr lang="fi-FI" sz="1600" dirty="0"/>
              <a:t>  luottamusta tutkittuun tietoon </a:t>
            </a:r>
            <a:br>
              <a:rPr lang="fi-FI" sz="1600" dirty="0"/>
            </a:br>
            <a:r>
              <a:rPr lang="fi-FI" sz="1600" dirty="0"/>
              <a:t>- </a:t>
            </a:r>
            <a:r>
              <a:rPr lang="fi-FI" sz="1600" b="1" dirty="0"/>
              <a:t>Yhteiskunnallinen polarisaatio </a:t>
            </a:r>
            <a:r>
              <a:rPr lang="fi-FI" sz="1600" dirty="0"/>
              <a:t>ja </a:t>
            </a:r>
            <a:r>
              <a:rPr lang="fi-FI" sz="1600" b="1" dirty="0"/>
              <a:t>koventunut retoriikka </a:t>
            </a:r>
            <a:br>
              <a:rPr lang="fi-FI" sz="1600" b="1" dirty="0"/>
            </a:br>
            <a:r>
              <a:rPr lang="fi-FI" sz="1600" dirty="0"/>
              <a:t>- </a:t>
            </a:r>
            <a:r>
              <a:rPr lang="fi-FI" sz="1600" b="1" dirty="0"/>
              <a:t>Kolmannen sektorin </a:t>
            </a:r>
            <a:r>
              <a:rPr lang="fi-FI" sz="1600" dirty="0"/>
              <a:t>(= järjestösektori) </a:t>
            </a:r>
            <a:r>
              <a:rPr lang="fi-FI" sz="1600" b="1" dirty="0"/>
              <a:t>haasteet </a:t>
            </a:r>
            <a:r>
              <a:rPr lang="fi-FI" sz="1600" dirty="0"/>
              <a:t>voivat näkyä myös </a:t>
            </a:r>
            <a:br>
              <a:rPr lang="fi-FI" sz="1600" dirty="0"/>
            </a:br>
            <a:r>
              <a:rPr lang="fi-FI" sz="1600" dirty="0"/>
              <a:t>viestinnällisesti</a:t>
            </a:r>
            <a:br>
              <a:rPr lang="fi-FI" sz="1600" dirty="0"/>
            </a:br>
            <a:r>
              <a:rPr lang="fi-FI" sz="1600" dirty="0"/>
              <a:t>- </a:t>
            </a:r>
            <a:r>
              <a:rPr lang="fi-FI" sz="1600" b="1" dirty="0"/>
              <a:t>”Oman” tutkitun tiedon tuottaminen </a:t>
            </a:r>
            <a:r>
              <a:rPr lang="fi-FI" sz="1600" dirty="0"/>
              <a:t>nousee tärkeään rooliin;</a:t>
            </a:r>
            <a:br>
              <a:rPr lang="fi-FI" sz="1600" dirty="0"/>
            </a:br>
            <a:r>
              <a:rPr lang="fi-FI" sz="1600" dirty="0"/>
              <a:t>  esim. yliopisto- ja AMK -yhteistyö</a:t>
            </a:r>
          </a:p>
          <a:p>
            <a:endParaRPr lang="aa-ET" dirty="0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77CA65E4-4E2A-CACC-2377-784280A784B3}"/>
              </a:ext>
            </a:extLst>
          </p:cNvPr>
          <p:cNvSpPr txBox="1"/>
          <p:nvPr/>
        </p:nvSpPr>
        <p:spPr>
          <a:xfrm>
            <a:off x="3960639" y="70899"/>
            <a:ext cx="4270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>
                <a:latin typeface="+mj-lt"/>
              </a:rPr>
              <a:t>NYKYTILA JA TOIMINTAYMPÄRISTÖ</a:t>
            </a:r>
          </a:p>
        </p:txBody>
      </p:sp>
    </p:spTree>
    <p:extLst>
      <p:ext uri="{BB962C8B-B14F-4D97-AF65-F5344CB8AC3E}">
        <p14:creationId xmlns:p14="http://schemas.microsoft.com/office/powerpoint/2010/main" val="3617150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FC949D-3E0C-1938-9984-6180951E1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653"/>
            <a:ext cx="10515600" cy="486930"/>
          </a:xfrm>
        </p:spPr>
        <p:txBody>
          <a:bodyPr>
            <a:normAutofit/>
          </a:bodyPr>
          <a:lstStyle/>
          <a:p>
            <a:r>
              <a:rPr lang="fi-FI" sz="2800" dirty="0"/>
              <a:t>STRATEGISET TAVOITTEET VV. 2025-2029 JA MITTARIT</a:t>
            </a:r>
            <a:endParaRPr lang="aa-ET" sz="2800" dirty="0"/>
          </a:p>
        </p:txBody>
      </p:sp>
      <p:graphicFrame>
        <p:nvGraphicFramePr>
          <p:cNvPr id="11" name="Taulukko 10">
            <a:extLst>
              <a:ext uri="{FF2B5EF4-FFF2-40B4-BE49-F238E27FC236}">
                <a16:creationId xmlns:a16="http://schemas.microsoft.com/office/drawing/2014/main" id="{639D2EEF-9DF9-3A82-BC8E-FDE5C0132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033595"/>
              </p:ext>
            </p:extLst>
          </p:nvPr>
        </p:nvGraphicFramePr>
        <p:xfrm>
          <a:off x="838200" y="876993"/>
          <a:ext cx="10667998" cy="5669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35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0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08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08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50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kern="1200" dirty="0">
                          <a:solidFill>
                            <a:schemeClr val="tx1"/>
                          </a:solidFill>
                          <a:effectLst/>
                        </a:rPr>
                        <a:t>Tehostetaan naisjärjestöyhteistyötä ja verkostoitumista</a:t>
                      </a:r>
                      <a:br>
                        <a:rPr lang="fi-FI" sz="1600" b="1" kern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fi-FI" sz="1600" b="1" kern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01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kern="1200" dirty="0">
                          <a:solidFill>
                            <a:schemeClr val="tx1"/>
                          </a:solidFill>
                          <a:effectLst/>
                        </a:rPr>
                        <a:t>Jäsenyhdistykset kehittävät keskinäisiä yhteistyömuotoja ja jäsenhankintaa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01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kern="1200" dirty="0">
                          <a:solidFill>
                            <a:schemeClr val="tx1"/>
                          </a:solidFill>
                          <a:effectLst/>
                        </a:rPr>
                        <a:t>Naisliiton toimintaa, taloutta ja ulkoista sekä sisäistä viestintää tehostetaan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01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kern="1200" dirty="0">
                          <a:solidFill>
                            <a:schemeClr val="tx1"/>
                          </a:solidFill>
                          <a:effectLst/>
                        </a:rPr>
                        <a:t>Naisena oleminen tänään ja huomenna - toiminnan kehittämisessä</a:t>
                      </a:r>
                    </a:p>
                    <a:p>
                      <a:endParaRPr lang="fi-FI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0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848">
                <a:tc>
                  <a:txBody>
                    <a:bodyPr/>
                    <a:lstStyle/>
                    <a:p>
                      <a:r>
                        <a:rPr lang="fi-FI" sz="1600" b="1" dirty="0">
                          <a:solidFill>
                            <a:schemeClr val="tx1"/>
                          </a:solidFill>
                        </a:rPr>
                        <a:t>Yhteistyö ja verkostoituminen</a:t>
                      </a:r>
                      <a:br>
                        <a:rPr lang="fi-FI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fi-FI" sz="1600" baseline="0" dirty="0">
                          <a:solidFill>
                            <a:schemeClr val="tx1"/>
                          </a:solidFill>
                        </a:rPr>
                        <a:t>Yhteistyökumppanit</a:t>
                      </a:r>
                    </a:p>
                    <a:p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-Yhteistapahtumat</a:t>
                      </a:r>
                      <a:br>
                        <a:rPr lang="fi-FI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fi-FI" sz="1600" baseline="0" dirty="0">
                          <a:solidFill>
                            <a:schemeClr val="tx1"/>
                          </a:solidFill>
                        </a:rPr>
                        <a:t>Osallistujat</a:t>
                      </a:r>
                      <a:br>
                        <a:rPr lang="fi-FI" sz="160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fi-FI" sz="1600" b="1" baseline="0" dirty="0">
                          <a:solidFill>
                            <a:schemeClr val="tx1"/>
                          </a:solidFill>
                        </a:rPr>
                        <a:t>Mittarit</a:t>
                      </a:r>
                      <a:r>
                        <a:rPr lang="fi-FI" sz="1600" baseline="0" dirty="0">
                          <a:solidFill>
                            <a:schemeClr val="tx1"/>
                          </a:solidFill>
                        </a:rPr>
                        <a:t>: määrät </a:t>
                      </a:r>
                    </a:p>
                    <a:p>
                      <a:endParaRPr lang="fi-FI" sz="9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i-FI" sz="1600" b="1" dirty="0">
                          <a:solidFill>
                            <a:schemeClr val="tx1"/>
                          </a:solidFill>
                        </a:rPr>
                        <a:t>Kampanjat</a:t>
                      </a:r>
                      <a:br>
                        <a:rPr lang="fi-FI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-S</a:t>
                      </a:r>
                      <a:r>
                        <a:rPr lang="fi-FI" sz="1600" baseline="0" dirty="0">
                          <a:solidFill>
                            <a:schemeClr val="tx1"/>
                          </a:solidFill>
                        </a:rPr>
                        <a:t>ome -viestintä/seuraajien ja kommentointien määrä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-Kotisivut /käyntien määrä (katsotuimmat sivut)</a:t>
                      </a:r>
                      <a:br>
                        <a:rPr lang="fi-FI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__________________</a:t>
                      </a:r>
                      <a:br>
                        <a:rPr lang="fi-FI" sz="1600" dirty="0">
                          <a:solidFill>
                            <a:schemeClr val="tx1"/>
                          </a:solidFill>
                        </a:rPr>
                      </a:br>
                      <a:br>
                        <a:rPr lang="fi-FI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**</a:t>
                      </a:r>
                      <a:r>
                        <a:rPr lang="fi-FI" sz="1600" b="1" dirty="0">
                          <a:solidFill>
                            <a:schemeClr val="tx1"/>
                          </a:solidFill>
                        </a:rPr>
                        <a:t>Kaikki tavoitteet</a:t>
                      </a:r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:</a:t>
                      </a:r>
                      <a:br>
                        <a:rPr lang="fi-FI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arvioiva keskustelu;</a:t>
                      </a:r>
                      <a:br>
                        <a:rPr lang="fi-FI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”miten onnistuimme”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i-FI" sz="1400" b="1" dirty="0">
                          <a:solidFill>
                            <a:srgbClr val="0033CC"/>
                          </a:solidFill>
                        </a:rPr>
                        <a:t>Vakiintuneet yhteistapahtumat</a:t>
                      </a:r>
                      <a:br>
                        <a:rPr lang="fi-FI" sz="1400" dirty="0"/>
                      </a:br>
                      <a:r>
                        <a:rPr lang="fi-FI" sz="1400" dirty="0"/>
                        <a:t>- Sisäinen viestintä: käytössä olevat välineet* </a:t>
                      </a:r>
                      <a:br>
                        <a:rPr lang="fi-FI" sz="1400" dirty="0"/>
                      </a:br>
                      <a:r>
                        <a:rPr lang="fi-FI" sz="1400" b="1" dirty="0"/>
                        <a:t>Mittari:</a:t>
                      </a:r>
                      <a:r>
                        <a:rPr lang="fi-FI" sz="1400" dirty="0"/>
                        <a:t> osallistujien määrä </a:t>
                      </a:r>
                      <a:br>
                        <a:rPr lang="fi-FI" sz="1400" dirty="0"/>
                      </a:br>
                      <a:r>
                        <a:rPr lang="fi-FI" sz="1400" dirty="0"/>
                        <a:t>(*ks. Nykytila s. 3)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fi-FI" sz="140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fi-FI" sz="1400" b="1" dirty="0">
                          <a:solidFill>
                            <a:srgbClr val="0033CC"/>
                          </a:solidFill>
                        </a:rPr>
                        <a:t>Kärkihanke- /paino-pisteviesti</a:t>
                      </a:r>
                      <a:r>
                        <a:rPr lang="fi-FI" sz="1400" b="1" baseline="0" dirty="0">
                          <a:solidFill>
                            <a:srgbClr val="0033CC"/>
                          </a:solidFill>
                        </a:rPr>
                        <a:t>ntä</a:t>
                      </a:r>
                      <a:br>
                        <a:rPr lang="fi-FI" sz="1400" baseline="0" dirty="0">
                          <a:solidFill>
                            <a:srgbClr val="0033CC"/>
                          </a:solidFill>
                        </a:rPr>
                      </a:br>
                      <a:r>
                        <a:rPr lang="fi-FI" sz="1400" baseline="0" dirty="0"/>
                        <a:t>1) </a:t>
                      </a:r>
                      <a:r>
                        <a:rPr lang="fi-FI" sz="1400" dirty="0"/>
                        <a:t>kotisivut /käyntien määrä</a:t>
                      </a:r>
                      <a:br>
                        <a:rPr lang="fi-FI" sz="1400" dirty="0"/>
                      </a:br>
                      <a:r>
                        <a:rPr lang="fi-FI" sz="1400" dirty="0"/>
                        <a:t>2) some viestintä /seuraajien &amp; kommenttien määrä</a:t>
                      </a:r>
                      <a:br>
                        <a:rPr lang="fi-FI" sz="1400" baseline="0" dirty="0"/>
                      </a:br>
                      <a:r>
                        <a:rPr lang="fi-FI" sz="1400" baseline="0" dirty="0"/>
                        <a:t>3) media /juttuosumien määrä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fi-FI" sz="1400" baseline="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fi-FI" sz="1400" b="1" baseline="0" dirty="0">
                          <a:solidFill>
                            <a:srgbClr val="0033CC"/>
                          </a:solidFill>
                        </a:rPr>
                        <a:t>Uudet jäsenet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i-FI" sz="1400" baseline="0" dirty="0"/>
                        <a:t>-Määrän seuranta</a:t>
                      </a:r>
                      <a:br>
                        <a:rPr lang="fi-FI" sz="1400" baseline="0" dirty="0"/>
                      </a:br>
                      <a:br>
                        <a:rPr lang="fi-FI" sz="1400" baseline="0" dirty="0"/>
                      </a:br>
                      <a:r>
                        <a:rPr lang="fi-FI" sz="1400" baseline="0" dirty="0"/>
                        <a:t>**</a:t>
                      </a:r>
                      <a:br>
                        <a:rPr lang="fi-FI" sz="1400" baseline="0" dirty="0"/>
                      </a:br>
                      <a:r>
                        <a:rPr lang="fi-FI" sz="1400" baseline="0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rvioiva keskustelu;</a:t>
                      </a:r>
                      <a:br>
                        <a:rPr lang="fi-FI" sz="1400" dirty="0">
                          <a:solidFill>
                            <a:schemeClr val="tx1"/>
                          </a:solidFill>
                        </a:rPr>
                      </a:br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”miten onnistuimme”</a:t>
                      </a:r>
                      <a:endParaRPr lang="fi-FI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rgbClr val="0033CC"/>
                          </a:solidFill>
                        </a:rPr>
                        <a:t>Jäsenyhdistysten</a:t>
                      </a:r>
                      <a:r>
                        <a:rPr lang="fi-FI" sz="1400" b="1" baseline="0" dirty="0">
                          <a:solidFill>
                            <a:srgbClr val="0033CC"/>
                          </a:solidFill>
                        </a:rPr>
                        <a:t> keskinäinen viestintä</a:t>
                      </a:r>
                      <a:endParaRPr lang="fi-FI" sz="1400" b="1" baseline="0" dirty="0"/>
                    </a:p>
                    <a:p>
                      <a:r>
                        <a:rPr lang="fi-FI" sz="1400" baseline="0" dirty="0"/>
                        <a:t>-Viestintästrategia +</a:t>
                      </a:r>
                      <a:br>
                        <a:rPr lang="fi-FI" sz="1400" baseline="0" dirty="0"/>
                      </a:br>
                      <a:r>
                        <a:rPr lang="fi-FI" sz="1400" baseline="0" dirty="0"/>
                        <a:t>viestintätoimikunta</a:t>
                      </a:r>
                      <a:br>
                        <a:rPr lang="fi-FI" sz="1400" baseline="0" dirty="0"/>
                      </a:br>
                      <a:r>
                        <a:rPr lang="fi-FI" sz="1400" baseline="0" dirty="0"/>
                        <a:t> vrt. Jäsenkysely (v. 2022)</a:t>
                      </a:r>
                    </a:p>
                    <a:p>
                      <a:r>
                        <a:rPr lang="fi-FI" sz="1400" b="0" baseline="0" dirty="0">
                          <a:solidFill>
                            <a:srgbClr val="0033CC"/>
                          </a:solidFill>
                        </a:rPr>
                        <a:t>Avoin tiedonkulku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fi-FI" sz="1400" baseline="0" dirty="0"/>
                        <a:t>vrt. Jäsenkysely  (v. 2022)</a:t>
                      </a:r>
                      <a:endParaRPr lang="fi-FI" sz="14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fi-FI" sz="1400" b="1" dirty="0">
                          <a:solidFill>
                            <a:srgbClr val="0033CC"/>
                          </a:solidFill>
                        </a:rPr>
                        <a:t>Uudet näkymisen ja viestinnän työkalut</a:t>
                      </a:r>
                      <a:br>
                        <a:rPr lang="fi-FI" sz="1400" dirty="0"/>
                      </a:br>
                      <a:r>
                        <a:rPr lang="fi-FI" sz="1400" dirty="0"/>
                        <a:t>- </a:t>
                      </a:r>
                      <a:r>
                        <a:rPr lang="fi-FI" sz="1400" b="0" dirty="0">
                          <a:solidFill>
                            <a:srgbClr val="0033CC"/>
                          </a:solidFill>
                        </a:rPr>
                        <a:t>Uusi ilme </a:t>
                      </a:r>
                      <a:br>
                        <a:rPr lang="fi-FI" sz="1400" b="0" dirty="0">
                          <a:solidFill>
                            <a:srgbClr val="0033CC"/>
                          </a:solidFill>
                        </a:rPr>
                      </a:br>
                      <a:r>
                        <a:rPr lang="fi-FI" sz="1400" b="0" dirty="0">
                          <a:solidFill>
                            <a:srgbClr val="0033CC"/>
                          </a:solidFill>
                        </a:rPr>
                        <a:t>- </a:t>
                      </a:r>
                      <a:r>
                        <a:rPr lang="fi-FI" sz="1400" dirty="0"/>
                        <a:t>Tärkeä asia; </a:t>
                      </a:r>
                      <a:r>
                        <a:rPr lang="fi-FI" sz="1400" b="0" dirty="0">
                          <a:solidFill>
                            <a:schemeClr val="tx1"/>
                          </a:solidFill>
                        </a:rPr>
                        <a:t>esim.</a:t>
                      </a:r>
                      <a:r>
                        <a:rPr lang="fi-FI" sz="1400" b="0" dirty="0">
                          <a:solidFill>
                            <a:srgbClr val="0033CC"/>
                          </a:solidFill>
                        </a:rPr>
                        <a:t> </a:t>
                      </a:r>
                      <a:r>
                        <a:rPr lang="fi-FI" sz="1400" dirty="0"/>
                        <a:t>podcast  </a:t>
                      </a:r>
                      <a:br>
                        <a:rPr lang="fi-FI" sz="1400" dirty="0"/>
                      </a:br>
                      <a:r>
                        <a:rPr lang="fi-FI" sz="1400" dirty="0"/>
                        <a:t>(vrt. räppi viesti)</a:t>
                      </a:r>
                      <a:br>
                        <a:rPr lang="fi-FI" sz="1400" dirty="0"/>
                      </a:br>
                      <a:r>
                        <a:rPr lang="fi-FI" sz="1400" dirty="0"/>
                        <a:t>Mittari: seuraajien määrät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fi-FI" sz="1400" b="1" dirty="0">
                          <a:solidFill>
                            <a:srgbClr val="0033CC"/>
                          </a:solidFill>
                        </a:rPr>
                        <a:t>Naisten Ääni 10 v.</a:t>
                      </a:r>
                      <a:br>
                        <a:rPr lang="fi-FI" sz="1400" b="1" dirty="0">
                          <a:solidFill>
                            <a:srgbClr val="0033CC"/>
                          </a:solidFill>
                        </a:rPr>
                      </a:br>
                      <a:r>
                        <a:rPr lang="fi-FI" sz="1400" b="0" dirty="0">
                          <a:solidFill>
                            <a:srgbClr val="0033CC"/>
                          </a:solidFill>
                        </a:rPr>
                        <a:t>- podcast</a:t>
                      </a:r>
                      <a:br>
                        <a:rPr lang="fi-FI" sz="1400" dirty="0"/>
                      </a:br>
                      <a:r>
                        <a:rPr lang="fi-FI" sz="1400" dirty="0"/>
                        <a:t>- uusien</a:t>
                      </a:r>
                      <a:r>
                        <a:rPr lang="fi-FI" sz="1400" baseline="0" dirty="0"/>
                        <a:t> pienoiselämä-kertojen määrä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fi-FI" sz="1400" baseline="0" dirty="0"/>
                        <a:t>- Tykkääjien määrä </a:t>
                      </a:r>
                      <a:r>
                        <a:rPr lang="fi-FI" sz="1400" baseline="0" dirty="0" err="1"/>
                        <a:t>fb</a:t>
                      </a:r>
                      <a:br>
                        <a:rPr lang="fi-FI" sz="1400" baseline="0" dirty="0"/>
                      </a:br>
                      <a:br>
                        <a:rPr lang="fi-FI" sz="1400" baseline="0" dirty="0"/>
                      </a:br>
                      <a:r>
                        <a:rPr lang="fi-FI" sz="1400" b="1" dirty="0">
                          <a:solidFill>
                            <a:srgbClr val="0033CC"/>
                          </a:solidFill>
                        </a:rPr>
                        <a:t>Minna-lehti </a:t>
                      </a:r>
                      <a:br>
                        <a:rPr lang="fi-FI" sz="1400" dirty="0">
                          <a:solidFill>
                            <a:srgbClr val="0033CC"/>
                          </a:solidFill>
                        </a:rPr>
                      </a:br>
                      <a:endParaRPr lang="fi-FI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rgbClr val="0033CC"/>
                          </a:solidFill>
                        </a:rPr>
                        <a:t>Painopistealueet:</a:t>
                      </a:r>
                      <a:br>
                        <a:rPr lang="fi-FI" sz="1400" b="1" dirty="0">
                          <a:solidFill>
                            <a:srgbClr val="0033CC"/>
                          </a:solidFill>
                        </a:rPr>
                      </a:br>
                      <a:r>
                        <a:rPr lang="fi-FI" sz="1400" b="1" dirty="0">
                          <a:solidFill>
                            <a:srgbClr val="0033CC"/>
                          </a:solidFill>
                        </a:rPr>
                        <a:t>koulutustilaisuudet ym.</a:t>
                      </a:r>
                      <a:br>
                        <a:rPr lang="fi-FI" sz="1400" dirty="0"/>
                      </a:br>
                      <a:r>
                        <a:rPr lang="fi-FI" sz="1400" dirty="0"/>
                        <a:t>- Media- ym. tiedotteet</a:t>
                      </a:r>
                      <a:br>
                        <a:rPr lang="fi-FI" sz="1400" dirty="0"/>
                      </a:br>
                      <a:r>
                        <a:rPr lang="fi-FI" sz="1400" dirty="0"/>
                        <a:t>- Minna -lehtien sisällöt</a:t>
                      </a:r>
                    </a:p>
                    <a:p>
                      <a:r>
                        <a:rPr lang="fi-FI" sz="1400" dirty="0"/>
                        <a:t>- Oma tiedontuotanto </a:t>
                      </a:r>
                      <a:br>
                        <a:rPr lang="fi-FI" sz="1400" dirty="0"/>
                      </a:br>
                      <a:r>
                        <a:rPr lang="fi-FI" sz="1400" dirty="0"/>
                        <a:t>  / tutkimusyhteistyö</a:t>
                      </a:r>
                      <a:br>
                        <a:rPr lang="fi-FI" sz="1400" dirty="0"/>
                      </a:br>
                      <a:r>
                        <a:rPr lang="fi-FI" sz="1400" b="1" dirty="0"/>
                        <a:t>Mittari: </a:t>
                      </a:r>
                      <a:r>
                        <a:rPr lang="fi-FI" sz="1400" dirty="0"/>
                        <a:t>määrät</a:t>
                      </a:r>
                      <a:endParaRPr lang="fi-FI" sz="1400" dirty="0">
                        <a:solidFill>
                          <a:schemeClr val="dk1"/>
                        </a:solidFill>
                      </a:endParaRPr>
                    </a:p>
                    <a:p>
                      <a:r>
                        <a:rPr lang="fi-FI" sz="1400" b="1" dirty="0">
                          <a:solidFill>
                            <a:srgbClr val="0033CC"/>
                          </a:solidFill>
                        </a:rPr>
                        <a:t>Palkinnot; </a:t>
                      </a:r>
                      <a:br>
                        <a:rPr lang="fi-FI" sz="1400" b="1" dirty="0">
                          <a:solidFill>
                            <a:srgbClr val="0033CC"/>
                          </a:solidFill>
                        </a:rPr>
                      </a:br>
                      <a:r>
                        <a:rPr lang="fi-FI" sz="1400" b="1" dirty="0">
                          <a:solidFill>
                            <a:srgbClr val="0033CC"/>
                          </a:solidFill>
                        </a:rPr>
                        <a:t>Minna -palkinto;</a:t>
                      </a:r>
                      <a:r>
                        <a:rPr lang="fi-FI" sz="1400" b="1" baseline="0" dirty="0">
                          <a:solidFill>
                            <a:srgbClr val="0033CC"/>
                          </a:solidFill>
                        </a:rPr>
                        <a:t> </a:t>
                      </a:r>
                      <a:r>
                        <a:rPr lang="fi-FI" sz="1400" b="1" baseline="0" dirty="0" err="1">
                          <a:solidFill>
                            <a:srgbClr val="0033CC"/>
                          </a:solidFill>
                        </a:rPr>
                        <a:t>jtv</a:t>
                      </a:r>
                      <a:r>
                        <a:rPr lang="fi-FI" sz="1400" b="1" baseline="0" dirty="0">
                          <a:solidFill>
                            <a:srgbClr val="0033CC"/>
                          </a:solidFill>
                        </a:rPr>
                        <a:t>.</a:t>
                      </a:r>
                    </a:p>
                    <a:p>
                      <a:r>
                        <a:rPr lang="fi-FI" sz="1400" b="0" baseline="0" dirty="0">
                          <a:solidFill>
                            <a:schemeClr val="tx1"/>
                          </a:solidFill>
                        </a:rPr>
                        <a:t>- Julkinen haku?</a:t>
                      </a:r>
                      <a:br>
                        <a:rPr lang="fi-FI" sz="14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fi-FI" sz="1400" dirty="0"/>
                        <a:t>-Media- ja somenäkyvyys</a:t>
                      </a:r>
                      <a:br>
                        <a:rPr lang="fi-FI" sz="1400" dirty="0"/>
                      </a:br>
                      <a:r>
                        <a:rPr lang="fi-FI" sz="1400" dirty="0"/>
                        <a:t>          -seuraajamäärät</a:t>
                      </a:r>
                      <a:br>
                        <a:rPr lang="fi-FI" sz="1400" dirty="0"/>
                      </a:br>
                      <a:r>
                        <a:rPr lang="fi-FI" sz="1400" dirty="0"/>
                        <a:t>          - mediaosumat</a:t>
                      </a:r>
                      <a:br>
                        <a:rPr lang="fi-FI" sz="1400" dirty="0"/>
                      </a:br>
                      <a:r>
                        <a:rPr lang="fi-FI" sz="1400" dirty="0"/>
                        <a:t>**</a:t>
                      </a:r>
                      <a:r>
                        <a:rPr lang="fi-FI" sz="1400" b="1" dirty="0"/>
                        <a:t>_________________</a:t>
                      </a:r>
                      <a:br>
                        <a:rPr lang="fi-FI" sz="1400" dirty="0"/>
                      </a:br>
                      <a:br>
                        <a:rPr lang="fi-FI" sz="1400" dirty="0"/>
                      </a:br>
                      <a:r>
                        <a:rPr lang="fi-FI" sz="1400" dirty="0"/>
                        <a:t>(kuuluu tähän sarakkeeseen)</a:t>
                      </a:r>
                    </a:p>
                    <a:p>
                      <a:r>
                        <a:rPr lang="fi-FI" sz="1400" dirty="0">
                          <a:solidFill>
                            <a:schemeClr val="tx1"/>
                          </a:solidFill>
                        </a:rPr>
                        <a:t>   - Painettu- /jakelumäärät</a:t>
                      </a:r>
                      <a:br>
                        <a:rPr lang="fi-FI" sz="1400" dirty="0"/>
                      </a:br>
                      <a:r>
                        <a:rPr lang="fi-FI" sz="1400" dirty="0"/>
                        <a:t>   -Verkkolehti </a:t>
                      </a:r>
                      <a:br>
                        <a:rPr lang="fi-FI" sz="1400" dirty="0"/>
                      </a:br>
                      <a:r>
                        <a:rPr lang="fi-FI" sz="1400" dirty="0"/>
                        <a:t>             /käyntien määrä </a:t>
                      </a:r>
                      <a:endParaRPr lang="fi-FI" sz="1600" dirty="0"/>
                    </a:p>
                    <a:p>
                      <a:r>
                        <a:rPr lang="fi-FI" sz="1600" dirty="0"/>
                        <a:t>**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" name="Suora nuoliyhdysviiva 12">
            <a:extLst>
              <a:ext uri="{FF2B5EF4-FFF2-40B4-BE49-F238E27FC236}">
                <a16:creationId xmlns:a16="http://schemas.microsoft.com/office/drawing/2014/main" id="{6CE12F8F-8E9E-3CB3-9296-ECA5F479443A}"/>
              </a:ext>
            </a:extLst>
          </p:cNvPr>
          <p:cNvCxnSpPr>
            <a:cxnSpLocks/>
          </p:cNvCxnSpPr>
          <p:nvPr/>
        </p:nvCxnSpPr>
        <p:spPr>
          <a:xfrm flipH="1">
            <a:off x="7377546" y="5444836"/>
            <a:ext cx="1672936" cy="831273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818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8BDB3B28-67EB-FF66-0394-DE21F82A5876}"/>
              </a:ext>
            </a:extLst>
          </p:cNvPr>
          <p:cNvSpPr txBox="1">
            <a:spLocks/>
          </p:cNvSpPr>
          <p:nvPr/>
        </p:nvSpPr>
        <p:spPr>
          <a:xfrm>
            <a:off x="1152616" y="904008"/>
            <a:ext cx="3886200" cy="52972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fi-FI" b="1" dirty="0">
                <a:solidFill>
                  <a:srgbClr val="0066CC"/>
                </a:solidFill>
              </a:rPr>
            </a:br>
            <a:br>
              <a:rPr lang="fi-FI" b="1" i="1" dirty="0">
                <a:solidFill>
                  <a:srgbClr val="0033CC"/>
                </a:solidFill>
              </a:rPr>
            </a:br>
            <a:r>
              <a:rPr lang="fi-FI" dirty="0"/>
              <a:t>Globaalisti </a:t>
            </a:r>
            <a:r>
              <a:rPr lang="en-US" dirty="0" err="1">
                <a:ea typeface="+mj-ea"/>
                <a:cs typeface="+mj-cs"/>
              </a:rPr>
              <a:t>kaikkien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naisten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yhteiskunnallisen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aseman</a:t>
            </a:r>
            <a:r>
              <a:rPr lang="en-US" dirty="0">
                <a:ea typeface="+mj-ea"/>
                <a:cs typeface="+mj-cs"/>
              </a:rPr>
              <a:t>, </a:t>
            </a:r>
            <a:r>
              <a:rPr lang="en-US" dirty="0" err="1">
                <a:ea typeface="+mj-ea"/>
                <a:cs typeface="+mj-cs"/>
              </a:rPr>
              <a:t>tasa-arvon</a:t>
            </a:r>
            <a:r>
              <a:rPr lang="en-US" dirty="0">
                <a:ea typeface="+mj-ea"/>
                <a:cs typeface="+mj-cs"/>
              </a:rPr>
              <a:t> ja </a:t>
            </a:r>
            <a:r>
              <a:rPr lang="en-US" dirty="0" err="1">
                <a:ea typeface="+mj-ea"/>
                <a:cs typeface="+mj-cs"/>
              </a:rPr>
              <a:t>yhdenvertaisuuden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vahvistaminen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yhdessä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toisten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naisjärjestöjen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kanssa</a:t>
            </a:r>
            <a:r>
              <a:rPr lang="en-US" dirty="0">
                <a:ea typeface="+mj-ea"/>
                <a:cs typeface="+mj-cs"/>
              </a:rPr>
              <a:t>.</a:t>
            </a:r>
            <a:br>
              <a:rPr lang="fi-FI" b="1" i="1" dirty="0"/>
            </a:br>
            <a:endParaRPr lang="fi-FI" b="1" i="1" dirty="0"/>
          </a:p>
          <a:p>
            <a:r>
              <a:rPr lang="fi-FI" b="1" dirty="0"/>
              <a:t>Käytettävissä oleva slogan: </a:t>
            </a:r>
            <a:br>
              <a:rPr lang="fi-FI" b="1" i="1" dirty="0"/>
            </a:br>
            <a:br>
              <a:rPr lang="fi-FI" b="1" i="1" dirty="0"/>
            </a:br>
            <a:r>
              <a:rPr lang="fi-FI" sz="2800" i="1" dirty="0">
                <a:latin typeface="Brush Script MT" panose="03060802040406070304" pitchFamily="66" charset="0"/>
              </a:rPr>
              <a:t>Yhdessä tasa-arvon asialla</a:t>
            </a:r>
          </a:p>
          <a:p>
            <a:r>
              <a:rPr lang="fi-FI" i="1" dirty="0"/>
              <a:t>                 ja/tai</a:t>
            </a:r>
          </a:p>
          <a:p>
            <a:r>
              <a:rPr lang="fi-FI" sz="2800" i="1" dirty="0">
                <a:latin typeface="Brush Script MT" panose="03060802040406070304" pitchFamily="66" charset="0"/>
              </a:rPr>
              <a:t>Yhdenvertaisuus on ihmisyyttä</a:t>
            </a:r>
            <a:endParaRPr lang="fi-FI" sz="2800" dirty="0">
              <a:latin typeface="Brush Script MT" panose="03060802040406070304" pitchFamily="66" charset="0"/>
            </a:endParaRPr>
          </a:p>
          <a:p>
            <a:endParaRPr lang="fi-FI" b="1" i="1" dirty="0">
              <a:solidFill>
                <a:srgbClr val="0066CC"/>
              </a:solidFill>
            </a:endParaRPr>
          </a:p>
        </p:txBody>
      </p:sp>
      <p:sp>
        <p:nvSpPr>
          <p:cNvPr id="12" name="Sisällön paikkamerkki 3">
            <a:extLst>
              <a:ext uri="{FF2B5EF4-FFF2-40B4-BE49-F238E27FC236}">
                <a16:creationId xmlns:a16="http://schemas.microsoft.com/office/drawing/2014/main" id="{AD84E6AC-A7BA-8E36-D2B2-40800A8BFA0C}"/>
              </a:ext>
            </a:extLst>
          </p:cNvPr>
          <p:cNvSpPr txBox="1">
            <a:spLocks/>
          </p:cNvSpPr>
          <p:nvPr/>
        </p:nvSpPr>
        <p:spPr>
          <a:xfrm>
            <a:off x="7463051" y="1785123"/>
            <a:ext cx="3380184" cy="3451894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/>
            <a:endParaRPr lang="fi-FI" sz="3200" b="1" i="1" dirty="0">
              <a:solidFill>
                <a:srgbClr val="FF9900"/>
              </a:solidFill>
            </a:endParaRPr>
          </a:p>
          <a:p>
            <a:pPr marL="0" lvl="1"/>
            <a:endParaRPr lang="fi-FI" sz="3200" b="1" i="1" dirty="0">
              <a:solidFill>
                <a:srgbClr val="FF9900"/>
              </a:solidFill>
            </a:endParaRPr>
          </a:p>
          <a:p>
            <a:pPr marL="0" lvl="1"/>
            <a:r>
              <a:rPr lang="fi-FI" sz="5900" b="1" i="1" dirty="0" err="1">
                <a:solidFill>
                  <a:srgbClr val="FFB011"/>
                </a:solidFill>
              </a:rPr>
              <a:t>Tone</a:t>
            </a:r>
            <a:r>
              <a:rPr lang="fi-FI" sz="5900" b="1" i="1" dirty="0">
                <a:solidFill>
                  <a:srgbClr val="FFB011"/>
                </a:solidFill>
              </a:rPr>
              <a:t> of Voice</a:t>
            </a:r>
            <a:br>
              <a:rPr lang="fi-FI" sz="5900" b="1" i="1" dirty="0">
                <a:solidFill>
                  <a:srgbClr val="0033CC"/>
                </a:solidFill>
              </a:rPr>
            </a:br>
            <a:br>
              <a:rPr lang="fi-FI" sz="5900" b="1" dirty="0">
                <a:solidFill>
                  <a:srgbClr val="0033CC"/>
                </a:solidFill>
              </a:rPr>
            </a:br>
            <a:r>
              <a:rPr lang="fi-FI" sz="5900" b="1" dirty="0">
                <a:solidFill>
                  <a:srgbClr val="0033CC"/>
                </a:solidFill>
              </a:rPr>
              <a:t> </a:t>
            </a:r>
            <a:r>
              <a:rPr lang="fi-FI" sz="5900" i="1" dirty="0"/>
              <a:t>Ratkaisukeskeisyys</a:t>
            </a:r>
            <a:br>
              <a:rPr lang="fi-FI" sz="5900" i="1" dirty="0"/>
            </a:br>
            <a:r>
              <a:rPr lang="fi-FI" sz="5900" i="1" dirty="0"/>
              <a:t> </a:t>
            </a:r>
            <a:br>
              <a:rPr lang="fi-FI" sz="5900" i="1" dirty="0"/>
            </a:br>
            <a:r>
              <a:rPr lang="fi-FI" sz="5900" i="1" dirty="0"/>
              <a:t> Lämpö </a:t>
            </a:r>
            <a:br>
              <a:rPr lang="fi-FI" sz="5900" i="1" dirty="0"/>
            </a:br>
            <a:br>
              <a:rPr lang="fi-FI" sz="5900" i="1" dirty="0"/>
            </a:br>
            <a:r>
              <a:rPr lang="fi-FI" sz="5900" i="1" dirty="0"/>
              <a:t> Väkivallan vastustus</a:t>
            </a:r>
            <a:r>
              <a:rPr lang="fi-FI" sz="5900" dirty="0"/>
              <a:t> </a:t>
            </a:r>
          </a:p>
          <a:p>
            <a:r>
              <a:rPr lang="fi-FI" sz="5900" b="1" dirty="0">
                <a:solidFill>
                  <a:srgbClr val="0033CC"/>
                </a:solidFill>
              </a:rPr>
              <a:t>   </a:t>
            </a:r>
            <a:br>
              <a:rPr lang="fi-FI" sz="5900" b="1" dirty="0">
                <a:solidFill>
                  <a:srgbClr val="0033CC"/>
                </a:solidFill>
              </a:rPr>
            </a:br>
            <a:r>
              <a:rPr lang="fi-FI" b="1" dirty="0">
                <a:solidFill>
                  <a:srgbClr val="0033CC"/>
                </a:solidFill>
              </a:rPr>
              <a:t>               </a:t>
            </a:r>
            <a:endParaRPr lang="fi-FI" sz="2400" i="1" dirty="0">
              <a:solidFill>
                <a:srgbClr val="0033CC"/>
              </a:solidFill>
            </a:endParaRP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6DE5CDB6-58AE-7857-23DC-C81FAD71BD7F}"/>
              </a:ext>
            </a:extLst>
          </p:cNvPr>
          <p:cNvSpPr txBox="1"/>
          <p:nvPr/>
        </p:nvSpPr>
        <p:spPr>
          <a:xfrm>
            <a:off x="1152616" y="580842"/>
            <a:ext cx="2105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600" dirty="0">
                <a:latin typeface="+mj-lt"/>
              </a:rPr>
              <a:t>YDINVIESTIT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C2F7537A-F86B-143F-F357-6E66777F78EE}"/>
              </a:ext>
            </a:extLst>
          </p:cNvPr>
          <p:cNvSpPr txBox="1"/>
          <p:nvPr/>
        </p:nvSpPr>
        <p:spPr>
          <a:xfrm>
            <a:off x="7247557" y="754024"/>
            <a:ext cx="3811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i="1" dirty="0"/>
              <a:t>Naisten äänenä jo 118 v.</a:t>
            </a:r>
          </a:p>
        </p:txBody>
      </p:sp>
    </p:spTree>
    <p:extLst>
      <p:ext uri="{BB962C8B-B14F-4D97-AF65-F5344CB8AC3E}">
        <p14:creationId xmlns:p14="http://schemas.microsoft.com/office/powerpoint/2010/main" val="1903888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722836"/>
            <a:ext cx="10515600" cy="777875"/>
          </a:xfrm>
        </p:spPr>
        <p:txBody>
          <a:bodyPr>
            <a:normAutofit/>
          </a:bodyPr>
          <a:lstStyle/>
          <a:p>
            <a:r>
              <a:rPr lang="fi-FI" sz="3600" dirty="0"/>
              <a:t>SIDOSRYHMÄT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A26F5FC8-0599-AB63-09DA-D7DCCC4FE808}"/>
              </a:ext>
            </a:extLst>
          </p:cNvPr>
          <p:cNvSpPr txBox="1">
            <a:spLocks/>
          </p:cNvSpPr>
          <p:nvPr/>
        </p:nvSpPr>
        <p:spPr>
          <a:xfrm>
            <a:off x="1800314" y="1808018"/>
            <a:ext cx="3686535" cy="4549776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4400" b="1" dirty="0">
                <a:solidFill>
                  <a:srgbClr val="0033CC"/>
                </a:solidFill>
              </a:rPr>
              <a:t>Sisäiset: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fi-FI" sz="42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3600" b="1" dirty="0"/>
              <a:t>Hallitus</a:t>
            </a:r>
            <a:br>
              <a:rPr lang="fi-FI" sz="3600" dirty="0"/>
            </a:br>
            <a:r>
              <a:rPr lang="fi-FI" sz="3600" dirty="0"/>
              <a:t>- toimikunnat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3600" b="1" dirty="0"/>
              <a:t>Jäsenyhdistykset</a:t>
            </a:r>
            <a:endParaRPr lang="fi-FI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3600" dirty="0"/>
              <a:t>- puheenjohtajat</a:t>
            </a:r>
            <a:br>
              <a:rPr lang="fi-FI" sz="3600" dirty="0"/>
            </a:br>
            <a:r>
              <a:rPr lang="fi-FI" sz="3600" dirty="0"/>
              <a:t>- viestintävastaavat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3600" b="1" dirty="0"/>
              <a:t>Omat verkostot, joissa </a:t>
            </a:r>
            <a:br>
              <a:rPr lang="fi-FI" sz="3600" b="1" dirty="0"/>
            </a:br>
            <a:r>
              <a:rPr lang="fi-FI" sz="3600" b="1" dirty="0"/>
              <a:t>ulkopuolisia mukana</a:t>
            </a:r>
          </a:p>
          <a:p>
            <a:r>
              <a:rPr lang="fi-FI" sz="3600" b="1" dirty="0"/>
              <a:t>Yksittäisten jäsenten omat sidosryhmät</a:t>
            </a:r>
            <a:br>
              <a:rPr lang="fi-FI" sz="3600" b="1" dirty="0"/>
            </a:br>
            <a:r>
              <a:rPr lang="fi-FI" sz="3600" dirty="0"/>
              <a:t>esim. verkostot, </a:t>
            </a:r>
            <a:r>
              <a:rPr lang="fi-FI" sz="3600" dirty="0" err="1"/>
              <a:t>fb</a:t>
            </a:r>
            <a:r>
              <a:rPr lang="fi-FI" sz="3600" dirty="0"/>
              <a:t>-kaverit, </a:t>
            </a:r>
            <a:r>
              <a:rPr lang="fi-FI" sz="3600" dirty="0" err="1"/>
              <a:t>fb</a:t>
            </a:r>
            <a:r>
              <a:rPr lang="fi-FI" sz="3600" dirty="0"/>
              <a:t>-ryhmät, </a:t>
            </a:r>
            <a:r>
              <a:rPr lang="fi-FI" sz="3600" dirty="0" err="1"/>
              <a:t>instagram</a:t>
            </a:r>
            <a:r>
              <a:rPr lang="fi-FI" sz="3600" dirty="0"/>
              <a:t> -seuraajat</a:t>
            </a:r>
            <a:br>
              <a:rPr lang="fi-FI" sz="3600" dirty="0"/>
            </a:br>
            <a:br>
              <a:rPr lang="fi-FI" sz="3600" dirty="0"/>
            </a:br>
            <a:r>
              <a:rPr lang="fi-FI" sz="3600" b="1" dirty="0"/>
              <a:t>Muut</a:t>
            </a:r>
          </a:p>
          <a:p>
            <a:endParaRPr lang="fi-FI" sz="2400" dirty="0"/>
          </a:p>
        </p:txBody>
      </p:sp>
      <p:sp>
        <p:nvSpPr>
          <p:cNvPr id="8" name="Sisällön paikkamerkki 3">
            <a:extLst>
              <a:ext uri="{FF2B5EF4-FFF2-40B4-BE49-F238E27FC236}">
                <a16:creationId xmlns:a16="http://schemas.microsoft.com/office/drawing/2014/main" id="{BDA8B16A-249D-1FBC-9D0E-1895B068BE3C}"/>
              </a:ext>
            </a:extLst>
          </p:cNvPr>
          <p:cNvSpPr txBox="1">
            <a:spLocks/>
          </p:cNvSpPr>
          <p:nvPr/>
        </p:nvSpPr>
        <p:spPr>
          <a:xfrm>
            <a:off x="6798671" y="1808018"/>
            <a:ext cx="4417593" cy="4327146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6000" b="1" dirty="0">
                <a:solidFill>
                  <a:srgbClr val="0033CC"/>
                </a:solidFill>
              </a:rPr>
              <a:t>Ulkoiset:</a:t>
            </a:r>
          </a:p>
          <a:p>
            <a:endParaRPr lang="fi-FI" sz="5000" b="1" dirty="0"/>
          </a:p>
          <a:p>
            <a:r>
              <a:rPr lang="fi-FI" sz="5000" b="1" dirty="0"/>
              <a:t>Muut naisjärjestöt</a:t>
            </a:r>
            <a:br>
              <a:rPr lang="fi-FI" sz="5000" dirty="0"/>
            </a:br>
            <a:r>
              <a:rPr lang="fi-FI" sz="5000" dirty="0"/>
              <a:t>- NJKL, Nytkis, Unioni</a:t>
            </a:r>
            <a:br>
              <a:rPr lang="fi-FI" sz="5000" dirty="0"/>
            </a:br>
            <a:br>
              <a:rPr lang="fi-FI" sz="5000" dirty="0"/>
            </a:br>
            <a:r>
              <a:rPr lang="fi-FI" sz="5000" b="1" dirty="0"/>
              <a:t>Muut ihmisoikeus ja tasa-arvo-toimijat</a:t>
            </a:r>
            <a:br>
              <a:rPr lang="fi-FI" sz="5000" dirty="0"/>
            </a:br>
            <a:r>
              <a:rPr lang="fi-FI" sz="5000" dirty="0"/>
              <a:t>- Seta, HPY, Ihmisoikeusliitto, Amnesty, Miessakit</a:t>
            </a:r>
            <a:br>
              <a:rPr lang="fi-FI" sz="5000" dirty="0"/>
            </a:br>
            <a:br>
              <a:rPr lang="fi-FI" sz="5000" dirty="0"/>
            </a:br>
            <a:r>
              <a:rPr lang="fi-FI" sz="5000" b="1" dirty="0"/>
              <a:t>Poliittiset toimijat ja virka-henkilöstö</a:t>
            </a:r>
            <a:br>
              <a:rPr lang="fi-FI" sz="5000" dirty="0"/>
            </a:br>
            <a:r>
              <a:rPr lang="fi-FI" sz="5000" dirty="0"/>
              <a:t>- Ministeriöt, Eduskunnan naisverkosto, TANE, Tasa-arvo-suurlähettiläs</a:t>
            </a:r>
          </a:p>
          <a:p>
            <a:r>
              <a:rPr lang="fi-FI" sz="5000" dirty="0"/>
              <a:t>- Tasa-arvo- ja yhdenvertaisuus-valtuutettu 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713017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>
                <a:solidFill>
                  <a:srgbClr val="0033CC"/>
                </a:solidFill>
              </a:rPr>
              <a:t>Kohderyhmät ja niiden tavoittaminen</a:t>
            </a:r>
            <a:endParaRPr lang="fi-FI" sz="3600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E3407897-B3CA-5FFF-56D3-D3908FCAAFE4}"/>
              </a:ext>
            </a:extLst>
          </p:cNvPr>
          <p:cNvSpPr txBox="1">
            <a:spLocks/>
          </p:cNvSpPr>
          <p:nvPr/>
        </p:nvSpPr>
        <p:spPr>
          <a:xfrm>
            <a:off x="1214961" y="2019745"/>
            <a:ext cx="3898776" cy="362900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3100" b="1" dirty="0"/>
              <a:t>Jäsenyhdistykset</a:t>
            </a:r>
          </a:p>
          <a:p>
            <a:r>
              <a:rPr lang="fi-FI" sz="1100" b="1" dirty="0">
                <a:solidFill>
                  <a:schemeClr val="bg1"/>
                </a:solidFill>
              </a:rPr>
              <a:t>o</a:t>
            </a:r>
          </a:p>
          <a:p>
            <a:pPr>
              <a:buFontTx/>
              <a:buChar char="-"/>
            </a:pPr>
            <a:r>
              <a:rPr lang="fi-FI" sz="2600" dirty="0"/>
              <a:t> Minna-jäsentiedote</a:t>
            </a:r>
          </a:p>
          <a:p>
            <a:pPr>
              <a:buFontTx/>
              <a:buChar char="-"/>
            </a:pPr>
            <a:r>
              <a:rPr lang="fi-FI" sz="2600" dirty="0"/>
              <a:t> Minna-lehti ja -verkkolehti</a:t>
            </a:r>
          </a:p>
          <a:p>
            <a:pPr>
              <a:buFontTx/>
              <a:buChar char="-"/>
            </a:pPr>
            <a:r>
              <a:rPr lang="fi-FI" sz="2600" dirty="0"/>
              <a:t> Kotisivut </a:t>
            </a:r>
          </a:p>
          <a:p>
            <a:pPr>
              <a:buFontTx/>
              <a:buChar char="-"/>
            </a:pPr>
            <a:r>
              <a:rPr lang="fi-FI" sz="2600" dirty="0"/>
              <a:t> Facebook</a:t>
            </a:r>
          </a:p>
          <a:p>
            <a:pPr>
              <a:buFontTx/>
              <a:buChar char="-"/>
            </a:pPr>
            <a:r>
              <a:rPr lang="fi-FI" sz="2600" dirty="0"/>
              <a:t> Toimikunnat        jäsenyhdistykset</a:t>
            </a:r>
          </a:p>
          <a:p>
            <a:pPr>
              <a:buFontTx/>
              <a:buChar char="-"/>
            </a:pPr>
            <a:r>
              <a:rPr lang="fi-FI" sz="2600" dirty="0"/>
              <a:t> Tapahtumat</a:t>
            </a:r>
          </a:p>
          <a:p>
            <a:pPr>
              <a:buFontTx/>
              <a:buChar char="-"/>
            </a:pPr>
            <a:r>
              <a:rPr lang="fi-FI" sz="2600" dirty="0"/>
              <a:t> Paikallisyhdistysten jäsenkirjeet</a:t>
            </a:r>
          </a:p>
          <a:p>
            <a:pPr>
              <a:buFontTx/>
              <a:buChar char="-"/>
            </a:pPr>
            <a:r>
              <a:rPr lang="fi-FI" sz="2600" dirty="0"/>
              <a:t> Yhteiset kannanotot</a:t>
            </a:r>
          </a:p>
        </p:txBody>
      </p:sp>
      <p:sp>
        <p:nvSpPr>
          <p:cNvPr id="8" name="Nuoli: Vasen-oikea 7">
            <a:extLst>
              <a:ext uri="{FF2B5EF4-FFF2-40B4-BE49-F238E27FC236}">
                <a16:creationId xmlns:a16="http://schemas.microsoft.com/office/drawing/2014/main" id="{4D1171D6-D306-6FF8-5395-7A81E8D310FF}"/>
              </a:ext>
            </a:extLst>
          </p:cNvPr>
          <p:cNvSpPr/>
          <p:nvPr/>
        </p:nvSpPr>
        <p:spPr>
          <a:xfrm>
            <a:off x="2806181" y="4106326"/>
            <a:ext cx="363682" cy="103909"/>
          </a:xfrm>
          <a:prstGeom prst="leftRightArrow">
            <a:avLst>
              <a:gd name="adj1" fmla="val 50000"/>
              <a:gd name="adj2" fmla="val 4356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Sisällön paikkamerkki 3">
            <a:extLst>
              <a:ext uri="{FF2B5EF4-FFF2-40B4-BE49-F238E27FC236}">
                <a16:creationId xmlns:a16="http://schemas.microsoft.com/office/drawing/2014/main" id="{A2BFB928-85DA-AC38-AAF0-3B2400E27EE1}"/>
              </a:ext>
            </a:extLst>
          </p:cNvPr>
          <p:cNvSpPr txBox="1">
            <a:spLocks/>
          </p:cNvSpPr>
          <p:nvPr/>
        </p:nvSpPr>
        <p:spPr>
          <a:xfrm>
            <a:off x="6704957" y="2071699"/>
            <a:ext cx="4437693" cy="4277072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3100" b="1" dirty="0"/>
              <a:t>Muut kohderyhmät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300" b="1" dirty="0">
                <a:solidFill>
                  <a:schemeClr val="bg1"/>
                </a:solidFill>
              </a:rPr>
              <a:t>o </a:t>
            </a:r>
            <a:br>
              <a:rPr lang="fi-FI" dirty="0"/>
            </a:br>
            <a:r>
              <a:rPr lang="fi-FI" sz="2600" u="sng" dirty="0"/>
              <a:t>Minna-lehti:</a:t>
            </a:r>
            <a:r>
              <a:rPr lang="fi-FI" sz="2600" dirty="0"/>
              <a:t> </a:t>
            </a:r>
            <a:br>
              <a:rPr lang="fi-FI" sz="2600" dirty="0"/>
            </a:br>
            <a:r>
              <a:rPr lang="fi-FI" sz="2600" dirty="0"/>
              <a:t>- aikuiset, mahdolliset uudet jäsenet, muut naisjärjestöt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2600" u="sng" dirty="0"/>
              <a:t>Kotisivut, Facebook:</a:t>
            </a:r>
            <a:br>
              <a:rPr lang="fi-FI" sz="2600" dirty="0"/>
            </a:br>
            <a:r>
              <a:rPr lang="fi-FI" sz="2600" dirty="0"/>
              <a:t>- aikuiset, mahdolliset uudet jäsenet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2600" u="sng" dirty="0"/>
              <a:t>Instagram:</a:t>
            </a:r>
            <a:br>
              <a:rPr lang="fi-FI" sz="2600" dirty="0"/>
            </a:br>
            <a:r>
              <a:rPr lang="fi-FI" sz="2600" dirty="0"/>
              <a:t>- tasa-arvoteemaa käsittelevät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2600" dirty="0"/>
              <a:t>                                   someaktiivit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fi-FI" sz="2600" u="sng" dirty="0"/>
              <a:t>Media: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fi-FI" sz="2600" dirty="0"/>
              <a:t>- kiinnostavat, arvostetut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fi-FI" sz="2600" dirty="0"/>
              <a:t>   ajankohtaistoimittajat</a:t>
            </a:r>
          </a:p>
          <a:p>
            <a:endParaRPr lang="fi-FI" sz="2600" dirty="0"/>
          </a:p>
          <a:p>
            <a:endParaRPr lang="fi-FI" sz="2600" dirty="0"/>
          </a:p>
          <a:p>
            <a:endParaRPr lang="fi-FI" sz="26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63430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1"/>
          </p:nvPr>
        </p:nvSpPr>
        <p:spPr>
          <a:xfrm>
            <a:off x="3052184" y="1248667"/>
            <a:ext cx="6524050" cy="2481669"/>
          </a:xfrm>
        </p:spPr>
        <p:txBody>
          <a:bodyPr>
            <a:normAutofit/>
          </a:bodyPr>
          <a:lstStyle/>
          <a:p>
            <a:endParaRPr lang="fi-FI" sz="2400" dirty="0"/>
          </a:p>
          <a:p>
            <a:endParaRPr lang="fi-FI" sz="2400" dirty="0"/>
          </a:p>
          <a:p>
            <a:br>
              <a:rPr lang="fi-FI" sz="2400" dirty="0"/>
            </a:br>
            <a:br>
              <a:rPr lang="fi-FI" sz="2400" dirty="0"/>
            </a:br>
            <a:r>
              <a:rPr lang="fi-FI" sz="3200" dirty="0"/>
              <a:t>Yhdessä tasa-arvon asialla</a:t>
            </a:r>
          </a:p>
        </p:txBody>
      </p:sp>
    </p:spTree>
    <p:extLst>
      <p:ext uri="{BB962C8B-B14F-4D97-AF65-F5344CB8AC3E}">
        <p14:creationId xmlns:p14="http://schemas.microsoft.com/office/powerpoint/2010/main" val="4260396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SNL">
      <a:dk1>
        <a:srgbClr val="004F9F"/>
      </a:dk1>
      <a:lt1>
        <a:srgbClr val="FFFFFF"/>
      </a:lt1>
      <a:dk2>
        <a:srgbClr val="004F9F"/>
      </a:dk2>
      <a:lt2>
        <a:srgbClr val="FFFFFF"/>
      </a:lt2>
      <a:accent1>
        <a:srgbClr val="004F9F"/>
      </a:accent1>
      <a:accent2>
        <a:srgbClr val="3371B2"/>
      </a:accent2>
      <a:accent3>
        <a:srgbClr val="6695C5"/>
      </a:accent3>
      <a:accent4>
        <a:srgbClr val="F7A600"/>
      </a:accent4>
      <a:accent5>
        <a:srgbClr val="F9B833"/>
      </a:accent5>
      <a:accent6>
        <a:srgbClr val="FCDB99"/>
      </a:accent6>
      <a:hlink>
        <a:srgbClr val="6695C4"/>
      </a:hlink>
      <a:folHlink>
        <a:srgbClr val="6695C4"/>
      </a:folHlink>
    </a:clrScheme>
    <a:fontScheme name="SNL">
      <a:majorFont>
        <a:latin typeface="Barlow Condensed"/>
        <a:ea typeface=""/>
        <a:cs typeface=""/>
      </a:majorFont>
      <a:minorFont>
        <a:latin typeface="New York Sma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598A086-0BD5-C249-A84B-587AF612C366}" vid="{1A6325BA-242E-1A4A-ACD4-D28D77619A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</TotalTime>
  <Words>814</Words>
  <Application>Microsoft Office PowerPoint</Application>
  <PresentationFormat>Laajakuva</PresentationFormat>
  <Paragraphs>93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4" baseType="lpstr">
      <vt:lpstr>Arial</vt:lpstr>
      <vt:lpstr>Barlow Condensed</vt:lpstr>
      <vt:lpstr>Brush Script MT</vt:lpstr>
      <vt:lpstr>Calibri</vt:lpstr>
      <vt:lpstr>New York Small</vt:lpstr>
      <vt:lpstr>Office-teema</vt:lpstr>
      <vt:lpstr>VIESTINTÄSTRATEGIA 2025</vt:lpstr>
      <vt:lpstr>Suomalainen Naisliitto ry,  Finska Kvinnoförbundet ( jatkossa Naisliitto) on jäsenyhdistystensä valtakunnallinen keskusjärjestö.</vt:lpstr>
      <vt:lpstr>PowerPoint-esitys</vt:lpstr>
      <vt:lpstr>STRATEGISET TAVOITTEET VV. 2025-2029 JA MITTARIT</vt:lpstr>
      <vt:lpstr>PowerPoint-esitys</vt:lpstr>
      <vt:lpstr>SIDOSRYHMÄT</vt:lpstr>
      <vt:lpstr>Kohderyhmät ja niiden tavoittaminen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Kirsi Sand</dc:creator>
  <cp:lastModifiedBy>Kaisa Lauri</cp:lastModifiedBy>
  <cp:revision>34</cp:revision>
  <cp:lastPrinted>2024-12-12T14:22:39Z</cp:lastPrinted>
  <dcterms:created xsi:type="dcterms:W3CDTF">2023-03-29T05:42:40Z</dcterms:created>
  <dcterms:modified xsi:type="dcterms:W3CDTF">2025-05-21T21:51:11Z</dcterms:modified>
</cp:coreProperties>
</file>